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  <p:sldMasterId id="2147483668" r:id="rId2"/>
    <p:sldMasterId id="2147483669" r:id="rId3"/>
  </p:sldMasterIdLst>
  <p:notesMasterIdLst>
    <p:notesMasterId r:id="rId28"/>
  </p:notesMasterIdLst>
  <p:sldIdLst>
    <p:sldId id="256" r:id="rId4"/>
    <p:sldId id="259" r:id="rId5"/>
    <p:sldId id="311" r:id="rId6"/>
    <p:sldId id="260" r:id="rId7"/>
    <p:sldId id="273" r:id="rId8"/>
    <p:sldId id="274" r:id="rId9"/>
    <p:sldId id="275" r:id="rId10"/>
    <p:sldId id="276" r:id="rId11"/>
    <p:sldId id="300" r:id="rId12"/>
    <p:sldId id="301" r:id="rId13"/>
    <p:sldId id="278" r:id="rId14"/>
    <p:sldId id="279" r:id="rId15"/>
    <p:sldId id="280" r:id="rId16"/>
    <p:sldId id="312" r:id="rId17"/>
    <p:sldId id="281" r:id="rId18"/>
    <p:sldId id="282" r:id="rId19"/>
    <p:sldId id="285" r:id="rId20"/>
    <p:sldId id="309" r:id="rId21"/>
    <p:sldId id="313" r:id="rId22"/>
    <p:sldId id="314" r:id="rId23"/>
    <p:sldId id="315" r:id="rId24"/>
    <p:sldId id="286" r:id="rId25"/>
    <p:sldId id="306" r:id="rId26"/>
    <p:sldId id="297" r:id="rId27"/>
  </p:sldIdLst>
  <p:sldSz cx="20104100" cy="11728450"/>
  <p:notesSz cx="20104100" cy="1172845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IBM Plex Sans" panose="020B0503050203000203" pitchFamily="34" charset="0"/>
      <p:regular r:id="rId33"/>
      <p:bold r:id="rId34"/>
      <p:italic r:id="rId35"/>
      <p:boldItalic r:id="rId36"/>
    </p:embeddedFont>
    <p:embeddedFont>
      <p:font typeface="IBM Plex Sans Medium" panose="020B0603050203000203" pitchFamily="34" charset="0"/>
      <p:regular r:id="rId37"/>
      <p:bold r:id="rId38"/>
      <p:italic r:id="rId39"/>
      <p:boldItalic r:id="rId40"/>
    </p:embeddedFont>
    <p:embeddedFont>
      <p:font typeface="IBM Plex Sans SemiBold" panose="020B0703050203000203" pitchFamily="34" charset="0"/>
      <p:regular r:id="rId41"/>
      <p:bold r:id="rId42"/>
      <p:italic r:id="rId43"/>
      <p:boldItalic r:id="rId44"/>
    </p:embeddedFont>
    <p:embeddedFont>
      <p:font typeface="Roboto" panose="02000000000000000000" pitchFamily="2" charset="0"/>
      <p:regular r:id="rId45"/>
      <p:bold r:id="rId46"/>
      <p:italic r:id="rId47"/>
      <p:boldItalic r:id="rId48"/>
    </p:embeddedFont>
  </p:embeddedFontLst>
  <p:custDataLst>
    <p:tags r:id="rId49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739">
          <p15:clr>
            <a:srgbClr val="A4A3A4"/>
          </p15:clr>
        </p15:guide>
        <p15:guide id="2" pos="63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5172" autoAdjust="0"/>
    <p:restoredTop sz="94660"/>
  </p:normalViewPr>
  <p:slideViewPr>
    <p:cSldViewPr snapToGrid="0">
      <p:cViewPr varScale="1">
        <p:scale>
          <a:sx n="62" d="100"/>
          <a:sy n="62" d="100"/>
        </p:scale>
        <p:origin x="1506" y="96"/>
      </p:cViewPr>
      <p:guideLst>
        <p:guide orient="horz" pos="3739"/>
        <p:guide pos="63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1.fntdata"/><Relationship Id="rId21" Type="http://schemas.openxmlformats.org/officeDocument/2006/relationships/slide" Target="slides/slide18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1.fntdata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7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79625"/>
            <a:ext cx="13403400" cy="4398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0" name="Google Shape;1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e12aa1698e_1_890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3" name="Google Shape;733;ge12aa1698e_1_8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98948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e12aa1698e_1_912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6" name="Google Shape;766;ge12aa1698e_1_9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e12aa1698e_1_956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96" name="Google Shape;796;ge12aa1698e_1_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00" cy="439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e12aa1698e_1_978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2" name="Google Shape;822;ge12aa1698e_1_9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e12aa1698e_1_807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08" name="Google Shape;708;ge12aa1698e_1_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560225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e12aa1698e_1_1000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49" name="Google Shape;849;ge12aa1698e_1_1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00" cy="439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e183af90b1_0_185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9" name="Google Shape;879;ge183af90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00" cy="439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e12aa1698e_1_1423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ge12aa1698e_1_1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79625"/>
            <a:ext cx="13403400" cy="439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e12aa1698e_1_546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1" name="Google Shape;631;ge12aa1698e_1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54554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e12aa1698e_1_546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1" name="Google Shape;631;ge12aa1698e_1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08143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12aa168f7_0_125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e12aa168f7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e12aa1698e_1_546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1" name="Google Shape;631;ge12aa1698e_1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264297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4" name="Google Shape;96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637719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4" name="Google Shape;96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4" name="Google Shape;96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00" cy="439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186624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e12aa1698e_1_1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9" name="Google Shape;999;ge12aa1698e_1_1427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4" name="Google Shape;96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97725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6bf5a7399_0_0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6" name="Google Shape;306;gc6bf5a7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e12aa1698e_1_546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1" name="Google Shape;631;ge12aa1698e_1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00" cy="439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e12aa1698e_1_570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56" name="Google Shape;656;ge12aa1698e_1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e12aa1698e_1_597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81" name="Google Shape;681;ge12aa1698e_1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00" cy="439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e12aa1698e_1_807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08" name="Google Shape;708;ge12aa1698e_1_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00" cy="439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e12aa1698e_1_807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08" name="Google Shape;708;ge12aa1698e_1_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58432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1029214" y="3913882"/>
            <a:ext cx="18045600" cy="3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1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body" idx="1"/>
          </p:nvPr>
        </p:nvSpPr>
        <p:spPr>
          <a:xfrm>
            <a:off x="1188383" y="3821105"/>
            <a:ext cx="17727300" cy="69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300" b="0" i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1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body" idx="2"/>
          </p:nvPr>
        </p:nvSpPr>
        <p:spPr>
          <a:xfrm>
            <a:off x="10353611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1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866839EE-E01E-433B-A129-5F1985572FAD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2123ED6-3981-4B1D-9B9F-211A5FD779A0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E94F9C-C7C2-4E3C-8F82-D0144CB023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417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1507807" y="3635819"/>
            <a:ext cx="17088600" cy="24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3015615" y="6567932"/>
            <a:ext cx="14073000" cy="29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1029214" y="3913882"/>
            <a:ext cx="18045600" cy="3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180936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1029214" y="3913882"/>
            <a:ext cx="18045600" cy="3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10353611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1135704" y="2249430"/>
            <a:ext cx="17832600" cy="2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1"/>
          </p:nvPr>
        </p:nvSpPr>
        <p:spPr>
          <a:xfrm>
            <a:off x="1044848" y="3552104"/>
            <a:ext cx="18014400" cy="5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/>
          <p:nvPr/>
        </p:nvSpPr>
        <p:spPr>
          <a:xfrm>
            <a:off x="16985455" y="863653"/>
            <a:ext cx="132600" cy="1797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9"/>
          <p:cNvSpPr/>
          <p:nvPr/>
        </p:nvSpPr>
        <p:spPr>
          <a:xfrm>
            <a:off x="16807130" y="863283"/>
            <a:ext cx="153300" cy="175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9"/>
          <p:cNvSpPr/>
          <p:nvPr/>
        </p:nvSpPr>
        <p:spPr>
          <a:xfrm>
            <a:off x="16749391" y="867722"/>
            <a:ext cx="0" cy="170815"/>
          </a:xfrm>
          <a:custGeom>
            <a:avLst/>
            <a:gdLst/>
            <a:ahLst/>
            <a:cxnLst/>
            <a:rect l="l" t="t" r="r" b="b"/>
            <a:pathLst>
              <a:path w="120000" h="170815" extrusionOk="0">
                <a:moveTo>
                  <a:pt x="0" y="0"/>
                </a:moveTo>
                <a:lnTo>
                  <a:pt x="0" y="170801"/>
                </a:lnTo>
              </a:path>
            </a:pathLst>
          </a:custGeom>
          <a:noFill/>
          <a:ln w="35500" cap="flat" cmpd="sng">
            <a:solidFill>
              <a:srgbClr val="0809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9"/>
          <p:cNvSpPr/>
          <p:nvPr/>
        </p:nvSpPr>
        <p:spPr>
          <a:xfrm>
            <a:off x="16726822" y="793272"/>
            <a:ext cx="45719" cy="46355"/>
          </a:xfrm>
          <a:custGeom>
            <a:avLst/>
            <a:gdLst/>
            <a:ahLst/>
            <a:cxnLst/>
            <a:rect l="l" t="t" r="r" b="b"/>
            <a:pathLst>
              <a:path w="45719" h="46355" extrusionOk="0">
                <a:moveTo>
                  <a:pt x="29109" y="0"/>
                </a:moveTo>
                <a:lnTo>
                  <a:pt x="16125" y="0"/>
                </a:lnTo>
                <a:lnTo>
                  <a:pt x="10575" y="2041"/>
                </a:lnTo>
                <a:lnTo>
                  <a:pt x="6491" y="6481"/>
                </a:lnTo>
                <a:lnTo>
                  <a:pt x="2094" y="10921"/>
                </a:lnTo>
                <a:lnTo>
                  <a:pt x="0" y="16386"/>
                </a:lnTo>
                <a:lnTo>
                  <a:pt x="0" y="29370"/>
                </a:lnTo>
                <a:lnTo>
                  <a:pt x="2094" y="3482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57"/>
                </a:lnTo>
                <a:lnTo>
                  <a:pt x="29109" y="45757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26"/>
                </a:lnTo>
                <a:lnTo>
                  <a:pt x="45119" y="29370"/>
                </a:lnTo>
                <a:lnTo>
                  <a:pt x="45119" y="16386"/>
                </a:lnTo>
                <a:lnTo>
                  <a:pt x="43035" y="10921"/>
                </a:lnTo>
                <a:lnTo>
                  <a:pt x="38637" y="6481"/>
                </a:lnTo>
                <a:lnTo>
                  <a:pt x="34553" y="2041"/>
                </a:lnTo>
                <a:lnTo>
                  <a:pt x="29109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9"/>
          <p:cNvSpPr/>
          <p:nvPr/>
        </p:nvSpPr>
        <p:spPr>
          <a:xfrm>
            <a:off x="16406094" y="863284"/>
            <a:ext cx="285600" cy="179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9"/>
          <p:cNvSpPr/>
          <p:nvPr/>
        </p:nvSpPr>
        <p:spPr>
          <a:xfrm>
            <a:off x="16192698" y="798740"/>
            <a:ext cx="184500" cy="239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9"/>
          <p:cNvSpPr/>
          <p:nvPr/>
        </p:nvSpPr>
        <p:spPr>
          <a:xfrm>
            <a:off x="16060138" y="867723"/>
            <a:ext cx="108584" cy="170815"/>
          </a:xfrm>
          <a:custGeom>
            <a:avLst/>
            <a:gdLst/>
            <a:ahLst/>
            <a:cxnLst/>
            <a:rect l="l" t="t" r="r" b="b"/>
            <a:pathLst>
              <a:path w="108584" h="170815" extrusionOk="0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280" y="170801"/>
                </a:lnTo>
                <a:lnTo>
                  <a:pt x="108268" y="170801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9"/>
          <p:cNvSpPr/>
          <p:nvPr/>
        </p:nvSpPr>
        <p:spPr>
          <a:xfrm>
            <a:off x="16041023" y="798415"/>
            <a:ext cx="0" cy="240665"/>
          </a:xfrm>
          <a:custGeom>
            <a:avLst/>
            <a:gdLst/>
            <a:ahLst/>
            <a:cxnLst/>
            <a:rect l="l" t="t" r="r" b="b"/>
            <a:pathLst>
              <a:path w="120000" h="240665" extrusionOk="0">
                <a:moveTo>
                  <a:pt x="0" y="0"/>
                </a:moveTo>
                <a:lnTo>
                  <a:pt x="0" y="240128"/>
                </a:lnTo>
              </a:path>
            </a:pathLst>
          </a:custGeom>
          <a:noFill/>
          <a:ln w="35500" cap="flat" cmpd="sng">
            <a:solidFill>
              <a:srgbClr val="0809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9"/>
          <p:cNvSpPr/>
          <p:nvPr/>
        </p:nvSpPr>
        <p:spPr>
          <a:xfrm>
            <a:off x="15822866" y="863025"/>
            <a:ext cx="171300" cy="1797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9"/>
          <p:cNvSpPr/>
          <p:nvPr/>
        </p:nvSpPr>
        <p:spPr>
          <a:xfrm>
            <a:off x="15626336" y="863018"/>
            <a:ext cx="171600" cy="1797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9"/>
          <p:cNvSpPr/>
          <p:nvPr/>
        </p:nvSpPr>
        <p:spPr>
          <a:xfrm>
            <a:off x="15381527" y="795871"/>
            <a:ext cx="216000" cy="246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9"/>
          <p:cNvSpPr/>
          <p:nvPr/>
        </p:nvSpPr>
        <p:spPr>
          <a:xfrm>
            <a:off x="15061006" y="741510"/>
            <a:ext cx="218440" cy="384809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48061" y="35644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9"/>
                </a:lnTo>
                <a:lnTo>
                  <a:pt x="107422" y="371279"/>
                </a:lnTo>
                <a:lnTo>
                  <a:pt x="120773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49"/>
                </a:lnTo>
                <a:close/>
              </a:path>
              <a:path w="218440" h="384809" extrusionOk="0">
                <a:moveTo>
                  <a:pt x="191934" y="243186"/>
                </a:moveTo>
                <a:lnTo>
                  <a:pt x="146278" y="243186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34"/>
                </a:lnTo>
                <a:lnTo>
                  <a:pt x="160204" y="258096"/>
                </a:lnTo>
                <a:lnTo>
                  <a:pt x="160204" y="269248"/>
                </a:lnTo>
                <a:lnTo>
                  <a:pt x="137901" y="308058"/>
                </a:lnTo>
                <a:lnTo>
                  <a:pt x="115504" y="314807"/>
                </a:lnTo>
                <a:lnTo>
                  <a:pt x="113190" y="322398"/>
                </a:lnTo>
                <a:lnTo>
                  <a:pt x="106135" y="337053"/>
                </a:lnTo>
                <a:lnTo>
                  <a:pt x="94997" y="348639"/>
                </a:lnTo>
                <a:lnTo>
                  <a:pt x="80678" y="356255"/>
                </a:lnTo>
                <a:lnTo>
                  <a:pt x="64081" y="358994"/>
                </a:lnTo>
                <a:lnTo>
                  <a:pt x="120773" y="358994"/>
                </a:lnTo>
                <a:lnTo>
                  <a:pt x="123821" y="356189"/>
                </a:lnTo>
                <a:lnTo>
                  <a:pt x="135283" y="336921"/>
                </a:lnTo>
                <a:lnTo>
                  <a:pt x="155510" y="327222"/>
                </a:lnTo>
                <a:lnTo>
                  <a:pt x="171526" y="311872"/>
                </a:lnTo>
                <a:lnTo>
                  <a:pt x="182064" y="292129"/>
                </a:lnTo>
                <a:lnTo>
                  <a:pt x="185858" y="269248"/>
                </a:lnTo>
                <a:lnTo>
                  <a:pt x="185753" y="255866"/>
                </a:lnTo>
                <a:lnTo>
                  <a:pt x="183868" y="248976"/>
                </a:lnTo>
                <a:lnTo>
                  <a:pt x="191934" y="243186"/>
                </a:lnTo>
                <a:close/>
              </a:path>
              <a:path w="218440" h="384809" extrusionOk="0">
                <a:moveTo>
                  <a:pt x="84604" y="256431"/>
                </a:moveTo>
                <a:lnTo>
                  <a:pt x="83348" y="256431"/>
                </a:lnTo>
                <a:lnTo>
                  <a:pt x="73332" y="258446"/>
                </a:lnTo>
                <a:lnTo>
                  <a:pt x="65181" y="263939"/>
                </a:lnTo>
                <a:lnTo>
                  <a:pt x="59700" y="272087"/>
                </a:lnTo>
                <a:lnTo>
                  <a:pt x="57694" y="282064"/>
                </a:lnTo>
                <a:lnTo>
                  <a:pt x="59700" y="292049"/>
                </a:lnTo>
                <a:lnTo>
                  <a:pt x="65181" y="300204"/>
                </a:lnTo>
                <a:lnTo>
                  <a:pt x="73332" y="305702"/>
                </a:lnTo>
                <a:lnTo>
                  <a:pt x="83348" y="307718"/>
                </a:lnTo>
                <a:lnTo>
                  <a:pt x="93320" y="305702"/>
                </a:lnTo>
                <a:lnTo>
                  <a:pt x="101475" y="300204"/>
                </a:lnTo>
                <a:lnTo>
                  <a:pt x="106981" y="292049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35"/>
                </a:lnTo>
                <a:lnTo>
                  <a:pt x="120029" y="256725"/>
                </a:lnTo>
                <a:lnTo>
                  <a:pt x="87222" y="256725"/>
                </a:lnTo>
                <a:lnTo>
                  <a:pt x="85861" y="256526"/>
                </a:lnTo>
                <a:lnTo>
                  <a:pt x="84604" y="256431"/>
                </a:lnTo>
                <a:close/>
              </a:path>
              <a:path w="218440" h="384809" extrusionOk="0">
                <a:moveTo>
                  <a:pt x="145744" y="218204"/>
                </a:moveTo>
                <a:lnTo>
                  <a:pt x="109518" y="230407"/>
                </a:lnTo>
                <a:lnTo>
                  <a:pt x="87222" y="256725"/>
                </a:lnTo>
                <a:lnTo>
                  <a:pt x="120029" y="256725"/>
                </a:lnTo>
                <a:lnTo>
                  <a:pt x="126907" y="248128"/>
                </a:lnTo>
                <a:lnTo>
                  <a:pt x="133608" y="244547"/>
                </a:lnTo>
                <a:lnTo>
                  <a:pt x="146278" y="243186"/>
                </a:lnTo>
                <a:lnTo>
                  <a:pt x="191934" y="243186"/>
                </a:lnTo>
                <a:lnTo>
                  <a:pt x="197711" y="239038"/>
                </a:lnTo>
                <a:lnTo>
                  <a:pt x="207134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w="218440" h="384809" extrusionOk="0">
                <a:moveTo>
                  <a:pt x="207138" y="157188"/>
                </a:moveTo>
                <a:lnTo>
                  <a:pt x="169534" y="157188"/>
                </a:lnTo>
                <a:lnTo>
                  <a:pt x="178734" y="163009"/>
                </a:lnTo>
                <a:lnTo>
                  <a:pt x="185917" y="171137"/>
                </a:lnTo>
                <a:lnTo>
                  <a:pt x="190588" y="181073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4" y="227459"/>
                </a:lnTo>
                <a:lnTo>
                  <a:pt x="208462" y="225826"/>
                </a:lnTo>
                <a:lnTo>
                  <a:pt x="215423" y="210025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5"/>
                </a:lnTo>
                <a:lnTo>
                  <a:pt x="207138" y="157188"/>
                </a:lnTo>
                <a:close/>
              </a:path>
              <a:path w="218440" h="384809" extrusionOk="0">
                <a:moveTo>
                  <a:pt x="64081" y="0"/>
                </a:moveTo>
                <a:lnTo>
                  <a:pt x="25591" y="13437"/>
                </a:lnTo>
                <a:lnTo>
                  <a:pt x="3939" y="50109"/>
                </a:lnTo>
                <a:lnTo>
                  <a:pt x="0" y="83337"/>
                </a:lnTo>
                <a:lnTo>
                  <a:pt x="0" y="110227"/>
                </a:lnTo>
                <a:lnTo>
                  <a:pt x="14030" y="150278"/>
                </a:lnTo>
                <a:lnTo>
                  <a:pt x="40208" y="182989"/>
                </a:lnTo>
                <a:lnTo>
                  <a:pt x="39056" y="185879"/>
                </a:lnTo>
                <a:lnTo>
                  <a:pt x="38428" y="189030"/>
                </a:lnTo>
                <a:lnTo>
                  <a:pt x="38428" y="192318"/>
                </a:lnTo>
                <a:lnTo>
                  <a:pt x="40448" y="202302"/>
                </a:lnTo>
                <a:lnTo>
                  <a:pt x="45954" y="210453"/>
                </a:lnTo>
                <a:lnTo>
                  <a:pt x="54109" y="215947"/>
                </a:lnTo>
                <a:lnTo>
                  <a:pt x="64081" y="217961"/>
                </a:lnTo>
                <a:lnTo>
                  <a:pt x="74053" y="215947"/>
                </a:lnTo>
                <a:lnTo>
                  <a:pt x="82209" y="210453"/>
                </a:lnTo>
                <a:lnTo>
                  <a:pt x="87714" y="202302"/>
                </a:lnTo>
                <a:lnTo>
                  <a:pt x="89735" y="192318"/>
                </a:lnTo>
                <a:lnTo>
                  <a:pt x="87714" y="182339"/>
                </a:lnTo>
                <a:lnTo>
                  <a:pt x="82209" y="174188"/>
                </a:lnTo>
                <a:lnTo>
                  <a:pt x="74053" y="168691"/>
                </a:lnTo>
                <a:lnTo>
                  <a:pt x="65532" y="166968"/>
                </a:lnTo>
                <a:lnTo>
                  <a:pt x="60207" y="166968"/>
                </a:lnTo>
                <a:lnTo>
                  <a:pt x="34030" y="134247"/>
                </a:lnTo>
                <a:lnTo>
                  <a:pt x="30400" y="128791"/>
                </a:lnTo>
                <a:lnTo>
                  <a:pt x="27800" y="122955"/>
                </a:lnTo>
                <a:lnTo>
                  <a:pt x="26196" y="116705"/>
                </a:lnTo>
                <a:lnTo>
                  <a:pt x="25653" y="110227"/>
                </a:lnTo>
                <a:lnTo>
                  <a:pt x="25653" y="83337"/>
                </a:lnTo>
                <a:lnTo>
                  <a:pt x="36752" y="38836"/>
                </a:lnTo>
                <a:lnTo>
                  <a:pt x="64081" y="25643"/>
                </a:lnTo>
                <a:lnTo>
                  <a:pt x="120759" y="25643"/>
                </a:lnTo>
                <a:lnTo>
                  <a:pt x="107422" y="13367"/>
                </a:lnTo>
                <a:lnTo>
                  <a:pt x="87153" y="3521"/>
                </a:lnTo>
                <a:lnTo>
                  <a:pt x="64081" y="0"/>
                </a:lnTo>
                <a:close/>
              </a:path>
              <a:path w="218440" h="384809" extrusionOk="0">
                <a:moveTo>
                  <a:pt x="64081" y="166675"/>
                </a:moveTo>
                <a:lnTo>
                  <a:pt x="62720" y="166675"/>
                </a:lnTo>
                <a:lnTo>
                  <a:pt x="61464" y="166780"/>
                </a:lnTo>
                <a:lnTo>
                  <a:pt x="60207" y="166968"/>
                </a:lnTo>
                <a:lnTo>
                  <a:pt x="65532" y="166968"/>
                </a:lnTo>
                <a:lnTo>
                  <a:pt x="64081" y="166675"/>
                </a:lnTo>
                <a:close/>
              </a:path>
              <a:path w="218440" h="384809" extrusionOk="0">
                <a:moveTo>
                  <a:pt x="120043" y="127933"/>
                </a:moveTo>
                <a:lnTo>
                  <a:pt x="87222" y="127933"/>
                </a:lnTo>
                <a:lnTo>
                  <a:pt x="102195" y="146770"/>
                </a:lnTo>
                <a:lnTo>
                  <a:pt x="137378" y="166298"/>
                </a:lnTo>
                <a:lnTo>
                  <a:pt x="145744" y="166437"/>
                </a:lnTo>
                <a:lnTo>
                  <a:pt x="154045" y="165030"/>
                </a:lnTo>
                <a:lnTo>
                  <a:pt x="162050" y="161979"/>
                </a:lnTo>
                <a:lnTo>
                  <a:pt x="169534" y="157188"/>
                </a:lnTo>
                <a:lnTo>
                  <a:pt x="207138" y="157188"/>
                </a:lnTo>
                <a:lnTo>
                  <a:pt x="197711" y="145604"/>
                </a:lnTo>
                <a:lnTo>
                  <a:pt x="191938" y="141461"/>
                </a:lnTo>
                <a:lnTo>
                  <a:pt x="146278" y="141461"/>
                </a:lnTo>
                <a:lnTo>
                  <a:pt x="133608" y="140100"/>
                </a:lnTo>
                <a:lnTo>
                  <a:pt x="126907" y="136508"/>
                </a:lnTo>
                <a:lnTo>
                  <a:pt x="120043" y="127933"/>
                </a:lnTo>
                <a:close/>
              </a:path>
              <a:path w="218440" h="384809" extrusionOk="0">
                <a:moveTo>
                  <a:pt x="120759" y="25643"/>
                </a:moveTo>
                <a:lnTo>
                  <a:pt x="64081" y="25643"/>
                </a:lnTo>
                <a:lnTo>
                  <a:pt x="80678" y="28384"/>
                </a:lnTo>
                <a:lnTo>
                  <a:pt x="94997" y="36002"/>
                </a:lnTo>
                <a:lnTo>
                  <a:pt x="106135" y="47593"/>
                </a:lnTo>
                <a:lnTo>
                  <a:pt x="113190" y="62249"/>
                </a:lnTo>
                <a:lnTo>
                  <a:pt x="115504" y="69830"/>
                </a:lnTo>
                <a:lnTo>
                  <a:pt x="123242" y="71212"/>
                </a:lnTo>
                <a:lnTo>
                  <a:pt x="137901" y="76583"/>
                </a:lnTo>
                <a:lnTo>
                  <a:pt x="149619" y="86422"/>
                </a:lnTo>
                <a:lnTo>
                  <a:pt x="157390" y="99703"/>
                </a:lnTo>
                <a:lnTo>
                  <a:pt x="160204" y="115399"/>
                </a:lnTo>
                <a:lnTo>
                  <a:pt x="160204" y="126540"/>
                </a:lnTo>
                <a:lnTo>
                  <a:pt x="159366" y="130624"/>
                </a:lnTo>
                <a:lnTo>
                  <a:pt x="156225" y="134383"/>
                </a:lnTo>
                <a:lnTo>
                  <a:pt x="152037" y="139524"/>
                </a:lnTo>
                <a:lnTo>
                  <a:pt x="146278" y="141461"/>
                </a:lnTo>
                <a:lnTo>
                  <a:pt x="191938" y="141461"/>
                </a:lnTo>
                <a:lnTo>
                  <a:pt x="183868" y="135671"/>
                </a:lnTo>
                <a:lnTo>
                  <a:pt x="185738" y="128846"/>
                </a:lnTo>
                <a:lnTo>
                  <a:pt x="171526" y="72767"/>
                </a:lnTo>
                <a:lnTo>
                  <a:pt x="135283" y="47726"/>
                </a:lnTo>
                <a:lnTo>
                  <a:pt x="123821" y="28461"/>
                </a:lnTo>
                <a:lnTo>
                  <a:pt x="120759" y="25643"/>
                </a:lnTo>
                <a:close/>
              </a:path>
              <a:path w="218440" h="384809" extrusionOk="0">
                <a:moveTo>
                  <a:pt x="83348" y="76929"/>
                </a:moveTo>
                <a:lnTo>
                  <a:pt x="73332" y="78944"/>
                </a:lnTo>
                <a:lnTo>
                  <a:pt x="65181" y="84438"/>
                </a:lnTo>
                <a:lnTo>
                  <a:pt x="59700" y="92589"/>
                </a:lnTo>
                <a:lnTo>
                  <a:pt x="57694" y="102572"/>
                </a:lnTo>
                <a:lnTo>
                  <a:pt x="59700" y="112551"/>
                </a:lnTo>
                <a:lnTo>
                  <a:pt x="65181" y="120703"/>
                </a:lnTo>
                <a:lnTo>
                  <a:pt x="73332" y="126200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33"/>
                </a:lnTo>
                <a:lnTo>
                  <a:pt x="120043" y="127933"/>
                </a:lnTo>
                <a:lnTo>
                  <a:pt x="107221" y="11191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72"/>
                </a:lnTo>
                <a:lnTo>
                  <a:pt x="106981" y="92589"/>
                </a:lnTo>
                <a:lnTo>
                  <a:pt x="101475" y="84438"/>
                </a:lnTo>
                <a:lnTo>
                  <a:pt x="93320" y="78944"/>
                </a:lnTo>
                <a:lnTo>
                  <a:pt x="83348" y="76929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9"/>
          <p:cNvSpPr/>
          <p:nvPr/>
        </p:nvSpPr>
        <p:spPr>
          <a:xfrm>
            <a:off x="14868658" y="741509"/>
            <a:ext cx="218440" cy="384809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162194" y="0"/>
                </a:moveTo>
                <a:lnTo>
                  <a:pt x="153806" y="0"/>
                </a:lnTo>
                <a:lnTo>
                  <a:pt x="130747" y="3521"/>
                </a:lnTo>
                <a:lnTo>
                  <a:pt x="110492" y="13367"/>
                </a:lnTo>
                <a:lnTo>
                  <a:pt x="94123" y="28461"/>
                </a:lnTo>
                <a:lnTo>
                  <a:pt x="82719" y="47726"/>
                </a:lnTo>
                <a:lnTo>
                  <a:pt x="62432" y="57419"/>
                </a:lnTo>
                <a:lnTo>
                  <a:pt x="46386" y="72767"/>
                </a:lnTo>
                <a:lnTo>
                  <a:pt x="35836" y="92512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60"/>
                </a:lnTo>
                <a:lnTo>
                  <a:pt x="20231" y="145600"/>
                </a:lnTo>
                <a:lnTo>
                  <a:pt x="9449" y="158814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5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6"/>
                </a:lnTo>
                <a:lnTo>
                  <a:pt x="181023" y="378618"/>
                </a:lnTo>
                <a:lnTo>
                  <a:pt x="192347" y="371205"/>
                </a:lnTo>
                <a:lnTo>
                  <a:pt x="201878" y="360973"/>
                </a:lnTo>
                <a:lnTo>
                  <a:pt x="203033" y="358994"/>
                </a:lnTo>
                <a:lnTo>
                  <a:pt x="153806" y="358994"/>
                </a:lnTo>
                <a:lnTo>
                  <a:pt x="137260" y="356255"/>
                </a:lnTo>
                <a:lnTo>
                  <a:pt x="122939" y="348639"/>
                </a:lnTo>
                <a:lnTo>
                  <a:pt x="111778" y="337053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58"/>
                </a:lnTo>
                <a:lnTo>
                  <a:pt x="68283" y="298217"/>
                </a:lnTo>
                <a:lnTo>
                  <a:pt x="60510" y="284938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34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0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7"/>
                </a:lnTo>
                <a:lnTo>
                  <a:pt x="31988" y="213505"/>
                </a:lnTo>
                <a:lnTo>
                  <a:pt x="27319" y="203565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7"/>
                </a:lnTo>
                <a:lnTo>
                  <a:pt x="39170" y="163009"/>
                </a:lnTo>
                <a:lnTo>
                  <a:pt x="48375" y="157188"/>
                </a:lnTo>
                <a:lnTo>
                  <a:pt x="104108" y="15718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24"/>
                </a:lnTo>
                <a:lnTo>
                  <a:pt x="61673" y="134383"/>
                </a:lnTo>
                <a:lnTo>
                  <a:pt x="58532" y="130624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40"/>
                </a:lnTo>
                <a:lnTo>
                  <a:pt x="162194" y="0"/>
                </a:lnTo>
                <a:close/>
              </a:path>
              <a:path w="218440" h="384809" extrusionOk="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22" y="25586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8994"/>
                </a:lnTo>
                <a:lnTo>
                  <a:pt x="203033" y="358994"/>
                </a:lnTo>
                <a:lnTo>
                  <a:pt x="209036" y="348707"/>
                </a:lnTo>
                <a:lnTo>
                  <a:pt x="214064" y="334530"/>
                </a:lnTo>
                <a:lnTo>
                  <a:pt x="217030" y="318658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w="218440" h="384809" extrusionOk="0">
                <a:moveTo>
                  <a:pt x="119950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0"/>
                </a:lnTo>
                <a:lnTo>
                  <a:pt x="152783" y="263935"/>
                </a:lnTo>
                <a:lnTo>
                  <a:pt x="144627" y="258437"/>
                </a:lnTo>
                <a:lnTo>
                  <a:pt x="136157" y="256725"/>
                </a:lnTo>
                <a:lnTo>
                  <a:pt x="130781" y="256725"/>
                </a:lnTo>
                <a:lnTo>
                  <a:pt x="119950" y="243186"/>
                </a:lnTo>
                <a:close/>
              </a:path>
              <a:path w="218440" h="384809" extrusionOk="0">
                <a:moveTo>
                  <a:pt x="134655" y="256421"/>
                </a:moveTo>
                <a:lnTo>
                  <a:pt x="133294" y="256421"/>
                </a:lnTo>
                <a:lnTo>
                  <a:pt x="132037" y="256526"/>
                </a:lnTo>
                <a:lnTo>
                  <a:pt x="130781" y="256725"/>
                </a:lnTo>
                <a:lnTo>
                  <a:pt x="136157" y="256725"/>
                </a:lnTo>
                <a:lnTo>
                  <a:pt x="134655" y="256421"/>
                </a:lnTo>
                <a:close/>
              </a:path>
              <a:path w="218440" h="384809" extrusionOk="0">
                <a:moveTo>
                  <a:pt x="72151" y="218204"/>
                </a:moveTo>
                <a:lnTo>
                  <a:pt x="63858" y="219609"/>
                </a:lnTo>
                <a:lnTo>
                  <a:pt x="55857" y="222662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4"/>
                </a:lnTo>
                <a:close/>
              </a:path>
              <a:path w="218440" h="384809" extrusionOk="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w="218440" h="384809" extrusionOk="0">
                <a:moveTo>
                  <a:pt x="104108" y="157188"/>
                </a:moveTo>
                <a:lnTo>
                  <a:pt x="48375" y="157188"/>
                </a:lnTo>
                <a:lnTo>
                  <a:pt x="55857" y="161979"/>
                </a:lnTo>
                <a:lnTo>
                  <a:pt x="63858" y="165030"/>
                </a:lnTo>
                <a:lnTo>
                  <a:pt x="72151" y="166437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08" y="157188"/>
                </a:lnTo>
                <a:close/>
              </a:path>
              <a:path w="218440" h="384809" extrusionOk="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1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1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w="218440" h="384809" extrusionOk="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w="218440" h="384809" extrusionOk="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9"/>
          <p:cNvSpPr/>
          <p:nvPr/>
        </p:nvSpPr>
        <p:spPr>
          <a:xfrm>
            <a:off x="18946550" y="1102183"/>
            <a:ext cx="105600" cy="1374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9"/>
          <p:cNvSpPr/>
          <p:nvPr/>
        </p:nvSpPr>
        <p:spPr>
          <a:xfrm>
            <a:off x="18639120" y="1102183"/>
            <a:ext cx="285000" cy="1053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9"/>
          <p:cNvSpPr/>
          <p:nvPr/>
        </p:nvSpPr>
        <p:spPr>
          <a:xfrm>
            <a:off x="18511367" y="1102183"/>
            <a:ext cx="105600" cy="1500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9"/>
          <p:cNvSpPr/>
          <p:nvPr/>
        </p:nvSpPr>
        <p:spPr>
          <a:xfrm>
            <a:off x="18880577" y="867754"/>
            <a:ext cx="158100" cy="1752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9"/>
          <p:cNvSpPr/>
          <p:nvPr/>
        </p:nvSpPr>
        <p:spPr>
          <a:xfrm>
            <a:off x="18749691" y="867749"/>
            <a:ext cx="107100" cy="171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9"/>
          <p:cNvSpPr/>
          <p:nvPr/>
        </p:nvSpPr>
        <p:spPr>
          <a:xfrm>
            <a:off x="18667494" y="995163"/>
            <a:ext cx="48259" cy="48259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978" y="0"/>
                </a:moveTo>
                <a:lnTo>
                  <a:pt x="14621" y="1877"/>
                </a:lnTo>
                <a:lnTo>
                  <a:pt x="7002" y="7005"/>
                </a:lnTo>
                <a:lnTo>
                  <a:pt x="1876" y="14621"/>
                </a:lnTo>
                <a:lnTo>
                  <a:pt x="0" y="23967"/>
                </a:lnTo>
                <a:lnTo>
                  <a:pt x="1876" y="33308"/>
                </a:lnTo>
                <a:lnTo>
                  <a:pt x="7002" y="40921"/>
                </a:lnTo>
                <a:lnTo>
                  <a:pt x="14621" y="46047"/>
                </a:lnTo>
                <a:lnTo>
                  <a:pt x="23978" y="47925"/>
                </a:lnTo>
                <a:lnTo>
                  <a:pt x="33290" y="46047"/>
                </a:lnTo>
                <a:lnTo>
                  <a:pt x="40914" y="40921"/>
                </a:lnTo>
                <a:lnTo>
                  <a:pt x="46065" y="33308"/>
                </a:lnTo>
                <a:lnTo>
                  <a:pt x="47956" y="23967"/>
                </a:lnTo>
                <a:lnTo>
                  <a:pt x="46065" y="14621"/>
                </a:lnTo>
                <a:lnTo>
                  <a:pt x="40914" y="7005"/>
                </a:lnTo>
                <a:lnTo>
                  <a:pt x="33290" y="1877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9"/>
          <p:cNvSpPr/>
          <p:nvPr/>
        </p:nvSpPr>
        <p:spPr>
          <a:xfrm>
            <a:off x="18613620" y="797535"/>
            <a:ext cx="0" cy="241300"/>
          </a:xfrm>
          <a:custGeom>
            <a:avLst/>
            <a:gdLst/>
            <a:ahLst/>
            <a:cxnLst/>
            <a:rect l="l" t="t" r="r" b="b"/>
            <a:pathLst>
              <a:path w="120000" h="241300" extrusionOk="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w="3547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9"/>
          <p:cNvSpPr/>
          <p:nvPr/>
        </p:nvSpPr>
        <p:spPr>
          <a:xfrm>
            <a:off x="18539588" y="867753"/>
            <a:ext cx="0" cy="171450"/>
          </a:xfrm>
          <a:custGeom>
            <a:avLst/>
            <a:gdLst/>
            <a:ahLst/>
            <a:cxnLst/>
            <a:rect l="l" t="t" r="r" b="b"/>
            <a:pathLst>
              <a:path w="120000" h="171450" extrusionOk="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w="355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9"/>
          <p:cNvSpPr/>
          <p:nvPr/>
        </p:nvSpPr>
        <p:spPr>
          <a:xfrm>
            <a:off x="18515563" y="791535"/>
            <a:ext cx="48259" cy="48259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9"/>
          <p:cNvSpPr/>
          <p:nvPr/>
        </p:nvSpPr>
        <p:spPr>
          <a:xfrm>
            <a:off x="18303213" y="863418"/>
            <a:ext cx="180300" cy="1797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9"/>
          <p:cNvSpPr/>
          <p:nvPr/>
        </p:nvSpPr>
        <p:spPr>
          <a:xfrm>
            <a:off x="18007406" y="863418"/>
            <a:ext cx="266700" cy="175259"/>
          </a:xfrm>
          <a:custGeom>
            <a:avLst/>
            <a:gdLst/>
            <a:ahLst/>
            <a:cxnLst/>
            <a:rect l="l" t="t" r="r" b="b"/>
            <a:pathLst>
              <a:path w="266700" h="175259" extrusionOk="0">
                <a:moveTo>
                  <a:pt x="34972" y="4334"/>
                </a:moveTo>
                <a:lnTo>
                  <a:pt x="0" y="4334"/>
                </a:lnTo>
                <a:lnTo>
                  <a:pt x="0" y="175219"/>
                </a:lnTo>
                <a:lnTo>
                  <a:pt x="34972" y="175219"/>
                </a:lnTo>
                <a:lnTo>
                  <a:pt x="34972" y="75275"/>
                </a:lnTo>
                <a:lnTo>
                  <a:pt x="38166" y="59554"/>
                </a:lnTo>
                <a:lnTo>
                  <a:pt x="46857" y="46713"/>
                </a:lnTo>
                <a:lnTo>
                  <a:pt x="59710" y="38054"/>
                </a:lnTo>
                <a:lnTo>
                  <a:pt x="75390" y="34878"/>
                </a:lnTo>
                <a:lnTo>
                  <a:pt x="255421" y="34878"/>
                </a:lnTo>
                <a:lnTo>
                  <a:pt x="250616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34"/>
                </a:lnTo>
                <a:close/>
              </a:path>
              <a:path w="266700" h="175259" extrusionOk="0">
                <a:moveTo>
                  <a:pt x="191198" y="34878"/>
                </a:moveTo>
                <a:lnTo>
                  <a:pt x="75390" y="34878"/>
                </a:lnTo>
                <a:lnTo>
                  <a:pt x="91072" y="38068"/>
                </a:lnTo>
                <a:lnTo>
                  <a:pt x="103928" y="46752"/>
                </a:lnTo>
                <a:lnTo>
                  <a:pt x="112623" y="59598"/>
                </a:lnTo>
                <a:lnTo>
                  <a:pt x="115818" y="75275"/>
                </a:lnTo>
                <a:lnTo>
                  <a:pt x="115818" y="175219"/>
                </a:lnTo>
                <a:lnTo>
                  <a:pt x="150686" y="175219"/>
                </a:lnTo>
                <a:lnTo>
                  <a:pt x="150686" y="75275"/>
                </a:lnTo>
                <a:lnTo>
                  <a:pt x="153896" y="59554"/>
                </a:lnTo>
                <a:lnTo>
                  <a:pt x="162622" y="46713"/>
                </a:lnTo>
                <a:lnTo>
                  <a:pt x="175507" y="38054"/>
                </a:lnTo>
                <a:lnTo>
                  <a:pt x="191198" y="34878"/>
                </a:lnTo>
                <a:close/>
              </a:path>
              <a:path w="266700" h="175259" extrusionOk="0">
                <a:moveTo>
                  <a:pt x="255421" y="34878"/>
                </a:moveTo>
                <a:lnTo>
                  <a:pt x="191198" y="34878"/>
                </a:lnTo>
                <a:lnTo>
                  <a:pt x="206878" y="38068"/>
                </a:lnTo>
                <a:lnTo>
                  <a:pt x="219731" y="46752"/>
                </a:lnTo>
                <a:lnTo>
                  <a:pt x="228422" y="59598"/>
                </a:lnTo>
                <a:lnTo>
                  <a:pt x="231615" y="75275"/>
                </a:lnTo>
                <a:lnTo>
                  <a:pt x="231615" y="175219"/>
                </a:lnTo>
                <a:lnTo>
                  <a:pt x="266484" y="175219"/>
                </a:lnTo>
                <a:lnTo>
                  <a:pt x="266484" y="75275"/>
                </a:lnTo>
                <a:lnTo>
                  <a:pt x="261280" y="44187"/>
                </a:lnTo>
                <a:lnTo>
                  <a:pt x="255421" y="34878"/>
                </a:lnTo>
                <a:close/>
              </a:path>
              <a:path w="266700" h="175259" extrusionOk="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6" y="27245"/>
                </a:lnTo>
                <a:lnTo>
                  <a:pt x="246344" y="20458"/>
                </a:lnTo>
                <a:lnTo>
                  <a:pt x="223180" y="5319"/>
                </a:lnTo>
                <a:lnTo>
                  <a:pt x="193292" y="0"/>
                </a:lnTo>
                <a:close/>
              </a:path>
              <a:path w="266700" h="175259" extrusionOk="0">
                <a:moveTo>
                  <a:pt x="77390" y="0"/>
                </a:moveTo>
                <a:lnTo>
                  <a:pt x="63322" y="1525"/>
                </a:lnTo>
                <a:lnTo>
                  <a:pt x="51504" y="5429"/>
                </a:lnTo>
                <a:lnTo>
                  <a:pt x="42026" y="10698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9"/>
          <p:cNvSpPr/>
          <p:nvPr/>
        </p:nvSpPr>
        <p:spPr>
          <a:xfrm>
            <a:off x="17528366" y="762871"/>
            <a:ext cx="375284" cy="375284"/>
          </a:xfrm>
          <a:custGeom>
            <a:avLst/>
            <a:gdLst/>
            <a:ahLst/>
            <a:cxnLst/>
            <a:rect l="l" t="t" r="r" b="b"/>
            <a:pathLst>
              <a:path w="375284" h="375284" extrusionOk="0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6" y="237229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7"/>
                </a:lnTo>
                <a:lnTo>
                  <a:pt x="242885" y="366463"/>
                </a:lnTo>
                <a:lnTo>
                  <a:pt x="268887" y="356242"/>
                </a:lnTo>
                <a:lnTo>
                  <a:pt x="293289" y="342125"/>
                </a:lnTo>
                <a:lnTo>
                  <a:pt x="293813" y="341769"/>
                </a:lnTo>
                <a:lnTo>
                  <a:pt x="289061" y="336241"/>
                </a:lnTo>
                <a:lnTo>
                  <a:pt x="187533" y="336241"/>
                </a:lnTo>
                <a:lnTo>
                  <a:pt x="140514" y="328634"/>
                </a:lnTo>
                <a:lnTo>
                  <a:pt x="99621" y="307465"/>
                </a:lnTo>
                <a:lnTo>
                  <a:pt x="67338" y="275208"/>
                </a:lnTo>
                <a:lnTo>
                  <a:pt x="46148" y="234340"/>
                </a:lnTo>
                <a:lnTo>
                  <a:pt x="38532" y="187334"/>
                </a:lnTo>
                <a:lnTo>
                  <a:pt x="46148" y="140318"/>
                </a:lnTo>
                <a:lnTo>
                  <a:pt x="67338" y="99444"/>
                </a:lnTo>
                <a:lnTo>
                  <a:pt x="99621" y="67184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8" y="38407"/>
                </a:lnTo>
                <a:lnTo>
                  <a:pt x="282155" y="25625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w="375284" h="375284" extrusionOk="0">
                <a:moveTo>
                  <a:pt x="268578" y="312409"/>
                </a:moveTo>
                <a:lnTo>
                  <a:pt x="268054" y="312639"/>
                </a:lnTo>
                <a:lnTo>
                  <a:pt x="249352" y="322816"/>
                </a:lnTo>
                <a:lnTo>
                  <a:pt x="229525" y="330208"/>
                </a:lnTo>
                <a:lnTo>
                  <a:pt x="208833" y="334716"/>
                </a:lnTo>
                <a:lnTo>
                  <a:pt x="187533" y="336241"/>
                </a:lnTo>
                <a:lnTo>
                  <a:pt x="289061" y="336241"/>
                </a:lnTo>
                <a:lnTo>
                  <a:pt x="268578" y="312409"/>
                </a:lnTo>
                <a:close/>
              </a:path>
              <a:path w="375284" h="375284" extrusionOk="0">
                <a:moveTo>
                  <a:pt x="359261" y="254149"/>
                </a:moveTo>
                <a:lnTo>
                  <a:pt x="254651" y="254149"/>
                </a:lnTo>
                <a:lnTo>
                  <a:pt x="263675" y="265140"/>
                </a:lnTo>
                <a:lnTo>
                  <a:pt x="274770" y="273633"/>
                </a:lnTo>
                <a:lnTo>
                  <a:pt x="287536" y="279372"/>
                </a:lnTo>
                <a:lnTo>
                  <a:pt x="301571" y="28210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41"/>
                </a:lnTo>
                <a:lnTo>
                  <a:pt x="359261" y="254149"/>
                </a:lnTo>
                <a:close/>
              </a:path>
              <a:path w="375284" h="375284" extrusionOk="0">
                <a:moveTo>
                  <a:pt x="187428" y="92552"/>
                </a:moveTo>
                <a:lnTo>
                  <a:pt x="150563" y="100011"/>
                </a:lnTo>
                <a:lnTo>
                  <a:pt x="120402" y="120341"/>
                </a:lnTo>
                <a:lnTo>
                  <a:pt x="100037" y="150473"/>
                </a:lnTo>
                <a:lnTo>
                  <a:pt x="92562" y="187334"/>
                </a:lnTo>
                <a:lnTo>
                  <a:pt x="100037" y="224189"/>
                </a:lnTo>
                <a:lnTo>
                  <a:pt x="120402" y="254318"/>
                </a:lnTo>
                <a:lnTo>
                  <a:pt x="150563" y="274647"/>
                </a:lnTo>
                <a:lnTo>
                  <a:pt x="187428" y="282106"/>
                </a:lnTo>
                <a:lnTo>
                  <a:pt x="206148" y="280265"/>
                </a:lnTo>
                <a:lnTo>
                  <a:pt x="223867" y="274865"/>
                </a:lnTo>
                <a:lnTo>
                  <a:pt x="240172" y="266097"/>
                </a:lnTo>
                <a:lnTo>
                  <a:pt x="254651" y="254149"/>
                </a:lnTo>
                <a:lnTo>
                  <a:pt x="359261" y="254149"/>
                </a:lnTo>
                <a:lnTo>
                  <a:pt x="359364" y="254021"/>
                </a:lnTo>
                <a:lnTo>
                  <a:pt x="364849" y="244450"/>
                </a:lnTo>
                <a:lnTo>
                  <a:pt x="365097" y="243814"/>
                </a:lnTo>
                <a:lnTo>
                  <a:pt x="304702" y="243814"/>
                </a:lnTo>
                <a:lnTo>
                  <a:pt x="304226" y="243699"/>
                </a:lnTo>
                <a:lnTo>
                  <a:pt x="187533" y="243699"/>
                </a:lnTo>
                <a:lnTo>
                  <a:pt x="165611" y="239267"/>
                </a:lnTo>
                <a:lnTo>
                  <a:pt x="147704" y="227182"/>
                </a:lnTo>
                <a:lnTo>
                  <a:pt x="135629" y="209265"/>
                </a:lnTo>
                <a:lnTo>
                  <a:pt x="131200" y="187334"/>
                </a:lnTo>
                <a:lnTo>
                  <a:pt x="135629" y="165393"/>
                </a:lnTo>
                <a:lnTo>
                  <a:pt x="147704" y="147473"/>
                </a:lnTo>
                <a:lnTo>
                  <a:pt x="165611" y="135390"/>
                </a:lnTo>
                <a:lnTo>
                  <a:pt x="187533" y="130959"/>
                </a:lnTo>
                <a:lnTo>
                  <a:pt x="261662" y="130959"/>
                </a:lnTo>
                <a:lnTo>
                  <a:pt x="254494" y="120341"/>
                </a:lnTo>
                <a:lnTo>
                  <a:pt x="224338" y="100011"/>
                </a:lnTo>
                <a:lnTo>
                  <a:pt x="187428" y="92552"/>
                </a:lnTo>
                <a:close/>
              </a:path>
              <a:path w="375284" h="375284" extrusionOk="0">
                <a:moveTo>
                  <a:pt x="298708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4"/>
                </a:lnTo>
                <a:lnTo>
                  <a:pt x="307826" y="99444"/>
                </a:lnTo>
                <a:lnTo>
                  <a:pt x="329022" y="140318"/>
                </a:lnTo>
                <a:lnTo>
                  <a:pt x="336638" y="187334"/>
                </a:lnTo>
                <a:lnTo>
                  <a:pt x="336421" y="195346"/>
                </a:lnTo>
                <a:lnTo>
                  <a:pt x="320932" y="239178"/>
                </a:lnTo>
                <a:lnTo>
                  <a:pt x="304702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41"/>
                </a:lnTo>
                <a:lnTo>
                  <a:pt x="372858" y="216794"/>
                </a:lnTo>
                <a:lnTo>
                  <a:pt x="374098" y="207586"/>
                </a:lnTo>
                <a:lnTo>
                  <a:pt x="374828" y="197854"/>
                </a:lnTo>
                <a:lnTo>
                  <a:pt x="375067" y="187334"/>
                </a:lnTo>
                <a:lnTo>
                  <a:pt x="368396" y="137609"/>
                </a:lnTo>
                <a:lnTo>
                  <a:pt x="349483" y="92880"/>
                </a:lnTo>
                <a:lnTo>
                  <a:pt x="320134" y="54951"/>
                </a:lnTo>
                <a:lnTo>
                  <a:pt x="298708" y="38407"/>
                </a:lnTo>
                <a:close/>
              </a:path>
              <a:path w="375284" h="375284" extrusionOk="0">
                <a:moveTo>
                  <a:pt x="261662" y="130959"/>
                </a:moveTo>
                <a:lnTo>
                  <a:pt x="187533" y="130959"/>
                </a:lnTo>
                <a:lnTo>
                  <a:pt x="209517" y="135408"/>
                </a:lnTo>
                <a:lnTo>
                  <a:pt x="227459" y="147520"/>
                </a:lnTo>
                <a:lnTo>
                  <a:pt x="239549" y="165446"/>
                </a:lnTo>
                <a:lnTo>
                  <a:pt x="243982" y="187334"/>
                </a:lnTo>
                <a:lnTo>
                  <a:pt x="239549" y="209265"/>
                </a:lnTo>
                <a:lnTo>
                  <a:pt x="227459" y="227182"/>
                </a:lnTo>
                <a:lnTo>
                  <a:pt x="209517" y="239267"/>
                </a:lnTo>
                <a:lnTo>
                  <a:pt x="187533" y="243699"/>
                </a:lnTo>
                <a:lnTo>
                  <a:pt x="304226" y="243699"/>
                </a:lnTo>
                <a:lnTo>
                  <a:pt x="296888" y="241926"/>
                </a:lnTo>
                <a:lnTo>
                  <a:pt x="289694" y="237229"/>
                </a:lnTo>
                <a:lnTo>
                  <a:pt x="284401" y="229338"/>
                </a:lnTo>
                <a:lnTo>
                  <a:pt x="282295" y="217867"/>
                </a:lnTo>
                <a:lnTo>
                  <a:pt x="282295" y="187334"/>
                </a:lnTo>
                <a:lnTo>
                  <a:pt x="274834" y="150473"/>
                </a:lnTo>
                <a:lnTo>
                  <a:pt x="261662" y="130959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9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9"/>
          <p:cNvSpPr/>
          <p:nvPr/>
        </p:nvSpPr>
        <p:spPr>
          <a:xfrm>
            <a:off x="1350744" y="868334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9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9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9"/>
          <p:cNvSpPr/>
          <p:nvPr/>
        </p:nvSpPr>
        <p:spPr>
          <a:xfrm>
            <a:off x="1897898" y="822697"/>
            <a:ext cx="5327400" cy="3291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9"/>
          <p:cNvSpPr txBox="1">
            <a:spLocks noGrp="1"/>
          </p:cNvSpPr>
          <p:nvPr>
            <p:ph type="title"/>
          </p:nvPr>
        </p:nvSpPr>
        <p:spPr>
          <a:xfrm>
            <a:off x="1135704" y="2249430"/>
            <a:ext cx="17832600" cy="2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body" idx="2"/>
          </p:nvPr>
        </p:nvSpPr>
        <p:spPr>
          <a:xfrm>
            <a:off x="10353611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9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ctrTitle"/>
          </p:nvPr>
        </p:nvSpPr>
        <p:spPr>
          <a:xfrm>
            <a:off x="1507807" y="3635819"/>
            <a:ext cx="17088600" cy="24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subTitle" idx="1"/>
          </p:nvPr>
        </p:nvSpPr>
        <p:spPr>
          <a:xfrm>
            <a:off x="3015615" y="6567932"/>
            <a:ext cx="14073000" cy="29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0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"/>
          <p:cNvSpPr txBox="1">
            <a:spLocks noGrp="1"/>
          </p:cNvSpPr>
          <p:nvPr>
            <p:ph type="title"/>
          </p:nvPr>
        </p:nvSpPr>
        <p:spPr>
          <a:xfrm>
            <a:off x="1135704" y="2249430"/>
            <a:ext cx="17832600" cy="2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1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1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2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2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2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20104199" cy="117273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029214" y="3913882"/>
            <a:ext cx="18045600" cy="3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2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180936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1135704" y="2249430"/>
            <a:ext cx="17832600" cy="2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1044848" y="3552104"/>
            <a:ext cx="18014400" cy="5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3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1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600" b="1" i="0" u="none" strike="noStrike" cap="non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1"/>
          </p:nvPr>
        </p:nvSpPr>
        <p:spPr>
          <a:xfrm>
            <a:off x="1188383" y="3821105"/>
            <a:ext cx="17727300" cy="58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71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11" Type="http://schemas.openxmlformats.org/officeDocument/2006/relationships/image" Target="../media/image37.png"/><Relationship Id="rId5" Type="http://schemas.openxmlformats.org/officeDocument/2006/relationships/image" Target="../media/image26.png"/><Relationship Id="rId10" Type="http://schemas.openxmlformats.org/officeDocument/2006/relationships/image" Target="../media/image3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11" Type="http://schemas.openxmlformats.org/officeDocument/2006/relationships/image" Target="../media/image40.png"/><Relationship Id="rId5" Type="http://schemas.openxmlformats.org/officeDocument/2006/relationships/image" Target="../media/image26.png"/><Relationship Id="rId10" Type="http://schemas.openxmlformats.org/officeDocument/2006/relationships/image" Target="../media/image39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4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hyperlink" Target="https://drive.google.com/file/d/11mg0OAah3EtIto4phAK82iIv9UT23gp-/view?usp=sharing" TargetMode="External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4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hyperlink" Target="https://drive.google.com/file/d/17Modw6rNjShkR_gjhHe-h-FADm_avDqM/view?usp=sharing" TargetMode="External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11" Type="http://schemas.openxmlformats.org/officeDocument/2006/relationships/image" Target="../media/image43.jpg"/><Relationship Id="rId5" Type="http://schemas.openxmlformats.org/officeDocument/2006/relationships/image" Target="../media/image26.png"/><Relationship Id="rId10" Type="http://schemas.openxmlformats.org/officeDocument/2006/relationships/image" Target="../media/image42.jp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11" Type="http://schemas.openxmlformats.org/officeDocument/2006/relationships/image" Target="../media/image46.jpeg"/><Relationship Id="rId5" Type="http://schemas.openxmlformats.org/officeDocument/2006/relationships/image" Target="../media/image26.png"/><Relationship Id="rId10" Type="http://schemas.openxmlformats.org/officeDocument/2006/relationships/image" Target="../media/image45.jpe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8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hyperlink" Target="https://docs.google.com/document/d/1KACccVaHw3PMUDA0QNUaRDp4pNTBgtRGJkyjMxG-kM4/edit?usp=sharing" TargetMode="External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4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5.jpe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>
            <a:spLocks noGrp="1"/>
          </p:cNvSpPr>
          <p:nvPr>
            <p:ph type="title"/>
          </p:nvPr>
        </p:nvSpPr>
        <p:spPr>
          <a:xfrm>
            <a:off x="977233" y="2068643"/>
            <a:ext cx="17162100" cy="3328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9000" dirty="0"/>
              <a:t>Урок №2</a:t>
            </a:r>
            <a:br>
              <a:rPr lang="ru-RU" sz="9000" dirty="0"/>
            </a:br>
            <a:r>
              <a:rPr lang="ru-RU" sz="9000" dirty="0"/>
              <a:t>Планирование проекта</a:t>
            </a:r>
            <a:endParaRPr sz="9000" dirty="0"/>
          </a:p>
        </p:txBody>
      </p:sp>
      <p:sp>
        <p:nvSpPr>
          <p:cNvPr id="173" name="Google Shape;173;p24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4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4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4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4"/>
          <p:cNvSpPr/>
          <p:nvPr/>
        </p:nvSpPr>
        <p:spPr>
          <a:xfrm>
            <a:off x="1873685" y="531969"/>
            <a:ext cx="10052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3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Курс  «</a:t>
            </a:r>
            <a:r>
              <a:rPr lang="ru-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и ведение проекта</a:t>
            </a:r>
            <a:r>
              <a:rPr lang="ru-RU" sz="3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»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4"/>
          <p:cNvSpPr/>
          <p:nvPr/>
        </p:nvSpPr>
        <p:spPr>
          <a:xfrm>
            <a:off x="0" y="6282531"/>
            <a:ext cx="20104200" cy="5445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9" name="Google Shape;179;p24"/>
          <p:cNvGrpSpPr/>
          <p:nvPr/>
        </p:nvGrpSpPr>
        <p:grpSpPr>
          <a:xfrm>
            <a:off x="16802735" y="741514"/>
            <a:ext cx="2249417" cy="384810"/>
            <a:chOff x="8376710" y="741514"/>
            <a:chExt cx="2249417" cy="384810"/>
          </a:xfrm>
        </p:grpSpPr>
        <p:sp>
          <p:nvSpPr>
            <p:cNvPr id="180" name="Google Shape;180;p24"/>
            <p:cNvSpPr/>
            <p:nvPr/>
          </p:nvSpPr>
          <p:spPr>
            <a:xfrm>
              <a:off x="10493527" y="863642"/>
              <a:ext cx="132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10315126" y="863278"/>
              <a:ext cx="153300" cy="175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1025744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10234905" y="793261"/>
              <a:ext cx="45084" cy="46355"/>
            </a:xfrm>
            <a:custGeom>
              <a:avLst/>
              <a:gdLst/>
              <a:ahLst/>
              <a:cxnLst/>
              <a:rect l="l" t="t" r="r" b="b"/>
              <a:pathLst>
                <a:path w="45084" h="46355" extrusionOk="0">
                  <a:moveTo>
                    <a:pt x="29035" y="0"/>
                  </a:moveTo>
                  <a:lnTo>
                    <a:pt x="16051" y="0"/>
                  </a:lnTo>
                  <a:lnTo>
                    <a:pt x="10586" y="2052"/>
                  </a:lnTo>
                  <a:lnTo>
                    <a:pt x="6491" y="6491"/>
                  </a:lnTo>
                  <a:lnTo>
                    <a:pt x="2052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52" y="34836"/>
                  </a:lnTo>
                  <a:lnTo>
                    <a:pt x="10931" y="43715"/>
                  </a:lnTo>
                  <a:lnTo>
                    <a:pt x="16051" y="45768"/>
                  </a:lnTo>
                  <a:lnTo>
                    <a:pt x="29035" y="45768"/>
                  </a:lnTo>
                  <a:lnTo>
                    <a:pt x="34491" y="43715"/>
                  </a:lnTo>
                  <a:lnTo>
                    <a:pt x="38595" y="39276"/>
                  </a:lnTo>
                  <a:lnTo>
                    <a:pt x="43045" y="34836"/>
                  </a:lnTo>
                  <a:lnTo>
                    <a:pt x="45066" y="29370"/>
                  </a:lnTo>
                  <a:lnTo>
                    <a:pt x="45066" y="16397"/>
                  </a:lnTo>
                  <a:lnTo>
                    <a:pt x="43045" y="10931"/>
                  </a:lnTo>
                  <a:lnTo>
                    <a:pt x="38595" y="6491"/>
                  </a:lnTo>
                  <a:lnTo>
                    <a:pt x="34491" y="2052"/>
                  </a:lnTo>
                  <a:lnTo>
                    <a:pt x="290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" name="Google Shape;184;p24"/>
            <p:cNvSpPr/>
            <p:nvPr/>
          </p:nvSpPr>
          <p:spPr>
            <a:xfrm>
              <a:off x="9914165" y="863279"/>
              <a:ext cx="2856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" name="Google Shape;185;p24"/>
            <p:cNvSpPr/>
            <p:nvPr/>
          </p:nvSpPr>
          <p:spPr>
            <a:xfrm>
              <a:off x="9700761" y="798734"/>
              <a:ext cx="184500" cy="23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" name="Google Shape;186;p24"/>
            <p:cNvSpPr/>
            <p:nvPr/>
          </p:nvSpPr>
          <p:spPr>
            <a:xfrm>
              <a:off x="9568157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59" y="170790"/>
                  </a:lnTo>
                  <a:lnTo>
                    <a:pt x="108279" y="170790"/>
                  </a:lnTo>
                  <a:lnTo>
                    <a:pt x="41339" y="83693"/>
                  </a:lnTo>
                  <a:lnTo>
                    <a:pt x="42009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" name="Google Shape;187;p24"/>
            <p:cNvSpPr/>
            <p:nvPr/>
          </p:nvSpPr>
          <p:spPr>
            <a:xfrm>
              <a:off x="9549070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" name="Google Shape;188;p24"/>
            <p:cNvSpPr/>
            <p:nvPr/>
          </p:nvSpPr>
          <p:spPr>
            <a:xfrm>
              <a:off x="9330876" y="863019"/>
              <a:ext cx="1716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8889579" y="795871"/>
              <a:ext cx="216000" cy="2460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9134409" y="863018"/>
              <a:ext cx="171600" cy="179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1" name="Google Shape;191;p24"/>
            <p:cNvSpPr/>
            <p:nvPr/>
          </p:nvSpPr>
          <p:spPr>
            <a:xfrm>
              <a:off x="8569025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71" y="356439"/>
                  </a:moveTo>
                  <a:lnTo>
                    <a:pt x="40061" y="380794"/>
                  </a:lnTo>
                  <a:lnTo>
                    <a:pt x="47642" y="383286"/>
                  </a:lnTo>
                  <a:lnTo>
                    <a:pt x="55746" y="384637"/>
                  </a:lnTo>
                  <a:lnTo>
                    <a:pt x="64113" y="384637"/>
                  </a:lnTo>
                  <a:lnTo>
                    <a:pt x="87185" y="381116"/>
                  </a:lnTo>
                  <a:lnTo>
                    <a:pt x="107454" y="371270"/>
                  </a:lnTo>
                  <a:lnTo>
                    <a:pt x="120787" y="358994"/>
                  </a:lnTo>
                  <a:lnTo>
                    <a:pt x="58490" y="358994"/>
                  </a:lnTo>
                  <a:lnTo>
                    <a:pt x="53097" y="358093"/>
                  </a:lnTo>
                  <a:lnTo>
                    <a:pt x="48071" y="356439"/>
                  </a:lnTo>
                  <a:close/>
                </a:path>
                <a:path w="218440" h="384809" extrusionOk="0">
                  <a:moveTo>
                    <a:pt x="191969" y="243175"/>
                  </a:moveTo>
                  <a:lnTo>
                    <a:pt x="146362" y="243175"/>
                  </a:lnTo>
                  <a:lnTo>
                    <a:pt x="152068" y="245102"/>
                  </a:lnTo>
                  <a:lnTo>
                    <a:pt x="159408" y="254013"/>
                  </a:lnTo>
                  <a:lnTo>
                    <a:pt x="160267" y="258096"/>
                  </a:lnTo>
                  <a:lnTo>
                    <a:pt x="160267" y="269237"/>
                  </a:lnTo>
                  <a:lnTo>
                    <a:pt x="137955" y="308047"/>
                  </a:lnTo>
                  <a:lnTo>
                    <a:pt x="115535" y="314807"/>
                  </a:lnTo>
                  <a:lnTo>
                    <a:pt x="113263" y="322388"/>
                  </a:lnTo>
                  <a:lnTo>
                    <a:pt x="106183" y="337044"/>
                  </a:lnTo>
                  <a:lnTo>
                    <a:pt x="95021" y="348634"/>
                  </a:lnTo>
                  <a:lnTo>
                    <a:pt x="80694" y="356253"/>
                  </a:lnTo>
                  <a:lnTo>
                    <a:pt x="64113" y="358994"/>
                  </a:lnTo>
                  <a:lnTo>
                    <a:pt x="120787" y="358994"/>
                  </a:lnTo>
                  <a:lnTo>
                    <a:pt x="123848" y="356176"/>
                  </a:lnTo>
                  <a:lnTo>
                    <a:pt x="135294" y="336911"/>
                  </a:lnTo>
                  <a:lnTo>
                    <a:pt x="155545" y="327216"/>
                  </a:lnTo>
                  <a:lnTo>
                    <a:pt x="171573" y="311866"/>
                  </a:lnTo>
                  <a:lnTo>
                    <a:pt x="182115" y="292120"/>
                  </a:lnTo>
                  <a:lnTo>
                    <a:pt x="185910" y="269237"/>
                  </a:lnTo>
                  <a:lnTo>
                    <a:pt x="185774" y="255856"/>
                  </a:lnTo>
                  <a:lnTo>
                    <a:pt x="183879" y="248966"/>
                  </a:lnTo>
                  <a:lnTo>
                    <a:pt x="191969" y="243175"/>
                  </a:lnTo>
                  <a:close/>
                </a:path>
                <a:path w="218440" h="384809" extrusionOk="0">
                  <a:moveTo>
                    <a:pt x="84657" y="256421"/>
                  </a:moveTo>
                  <a:lnTo>
                    <a:pt x="83337" y="256421"/>
                  </a:lnTo>
                  <a:lnTo>
                    <a:pt x="73358" y="258436"/>
                  </a:lnTo>
                  <a:lnTo>
                    <a:pt x="65207" y="263930"/>
                  </a:lnTo>
                  <a:lnTo>
                    <a:pt x="59710" y="272081"/>
                  </a:lnTo>
                  <a:lnTo>
                    <a:pt x="57694" y="282064"/>
                  </a:lnTo>
                  <a:lnTo>
                    <a:pt x="59710" y="292048"/>
                  </a:lnTo>
                  <a:lnTo>
                    <a:pt x="65207" y="300198"/>
                  </a:lnTo>
                  <a:lnTo>
                    <a:pt x="73358" y="305693"/>
                  </a:lnTo>
                  <a:lnTo>
                    <a:pt x="83337" y="307707"/>
                  </a:lnTo>
                  <a:lnTo>
                    <a:pt x="93322" y="305693"/>
                  </a:lnTo>
                  <a:lnTo>
                    <a:pt x="101477" y="300198"/>
                  </a:lnTo>
                  <a:lnTo>
                    <a:pt x="106975" y="292048"/>
                  </a:lnTo>
                  <a:lnTo>
                    <a:pt x="108991" y="282064"/>
                  </a:lnTo>
                  <a:lnTo>
                    <a:pt x="108991" y="278776"/>
                  </a:lnTo>
                  <a:lnTo>
                    <a:pt x="108363" y="275614"/>
                  </a:lnTo>
                  <a:lnTo>
                    <a:pt x="107242" y="272724"/>
                  </a:lnTo>
                  <a:lnTo>
                    <a:pt x="120042" y="256714"/>
                  </a:lnTo>
                  <a:lnTo>
                    <a:pt x="87201" y="256714"/>
                  </a:lnTo>
                  <a:lnTo>
                    <a:pt x="85945" y="256526"/>
                  </a:lnTo>
                  <a:lnTo>
                    <a:pt x="84657" y="256421"/>
                  </a:lnTo>
                  <a:close/>
                </a:path>
                <a:path w="218440" h="384809" extrusionOk="0">
                  <a:moveTo>
                    <a:pt x="145789" y="218195"/>
                  </a:moveTo>
                  <a:lnTo>
                    <a:pt x="109574" y="230398"/>
                  </a:lnTo>
                  <a:lnTo>
                    <a:pt x="87201" y="256714"/>
                  </a:lnTo>
                  <a:lnTo>
                    <a:pt x="120042" y="256714"/>
                  </a:lnTo>
                  <a:lnTo>
                    <a:pt x="126907" y="248128"/>
                  </a:lnTo>
                  <a:lnTo>
                    <a:pt x="133671" y="244537"/>
                  </a:lnTo>
                  <a:lnTo>
                    <a:pt x="146362" y="243175"/>
                  </a:lnTo>
                  <a:lnTo>
                    <a:pt x="191969" y="243175"/>
                  </a:lnTo>
                  <a:lnTo>
                    <a:pt x="197758" y="239032"/>
                  </a:lnTo>
                  <a:lnTo>
                    <a:pt x="207201" y="227448"/>
                  </a:lnTo>
                  <a:lnTo>
                    <a:pt x="169544" y="227448"/>
                  </a:lnTo>
                  <a:lnTo>
                    <a:pt x="162085" y="222656"/>
                  </a:lnTo>
                  <a:lnTo>
                    <a:pt x="154085" y="219603"/>
                  </a:lnTo>
                  <a:lnTo>
                    <a:pt x="145789" y="218195"/>
                  </a:lnTo>
                  <a:close/>
                </a:path>
                <a:path w="218440" h="384809" extrusionOk="0">
                  <a:moveTo>
                    <a:pt x="207197" y="157178"/>
                  </a:moveTo>
                  <a:lnTo>
                    <a:pt x="169544" y="157178"/>
                  </a:lnTo>
                  <a:lnTo>
                    <a:pt x="178767" y="162998"/>
                  </a:lnTo>
                  <a:lnTo>
                    <a:pt x="185970" y="171128"/>
                  </a:lnTo>
                  <a:lnTo>
                    <a:pt x="190656" y="181067"/>
                  </a:lnTo>
                  <a:lnTo>
                    <a:pt x="192329" y="192318"/>
                  </a:lnTo>
                  <a:lnTo>
                    <a:pt x="190656" y="203563"/>
                  </a:lnTo>
                  <a:lnTo>
                    <a:pt x="185970" y="213500"/>
                  </a:lnTo>
                  <a:lnTo>
                    <a:pt x="178767" y="221628"/>
                  </a:lnTo>
                  <a:lnTo>
                    <a:pt x="169544" y="227448"/>
                  </a:lnTo>
                  <a:lnTo>
                    <a:pt x="207201" y="227448"/>
                  </a:lnTo>
                  <a:lnTo>
                    <a:pt x="208527" y="225821"/>
                  </a:lnTo>
                  <a:lnTo>
                    <a:pt x="215496" y="210020"/>
                  </a:lnTo>
                  <a:lnTo>
                    <a:pt x="217972" y="192318"/>
                  </a:lnTo>
                  <a:lnTo>
                    <a:pt x="215496" y="174611"/>
                  </a:lnTo>
                  <a:lnTo>
                    <a:pt x="208527" y="158810"/>
                  </a:lnTo>
                  <a:lnTo>
                    <a:pt x="207197" y="157178"/>
                  </a:lnTo>
                  <a:close/>
                </a:path>
                <a:path w="218440" h="384809" extrusionOk="0">
                  <a:moveTo>
                    <a:pt x="64113" y="0"/>
                  </a:moveTo>
                  <a:lnTo>
                    <a:pt x="25602" y="13428"/>
                  </a:lnTo>
                  <a:lnTo>
                    <a:pt x="3937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51" y="150267"/>
                  </a:lnTo>
                  <a:lnTo>
                    <a:pt x="40218" y="182978"/>
                  </a:lnTo>
                  <a:lnTo>
                    <a:pt x="39087" y="185868"/>
                  </a:lnTo>
                  <a:lnTo>
                    <a:pt x="38470" y="189020"/>
                  </a:lnTo>
                  <a:lnTo>
                    <a:pt x="38470" y="192318"/>
                  </a:lnTo>
                  <a:lnTo>
                    <a:pt x="40484" y="202296"/>
                  </a:lnTo>
                  <a:lnTo>
                    <a:pt x="45978" y="210443"/>
                  </a:lnTo>
                  <a:lnTo>
                    <a:pt x="54129" y="215937"/>
                  </a:lnTo>
                  <a:lnTo>
                    <a:pt x="64113" y="217951"/>
                  </a:lnTo>
                  <a:lnTo>
                    <a:pt x="74093" y="215937"/>
                  </a:lnTo>
                  <a:lnTo>
                    <a:pt x="82248" y="210443"/>
                  </a:lnTo>
                  <a:lnTo>
                    <a:pt x="87749" y="202296"/>
                  </a:lnTo>
                  <a:lnTo>
                    <a:pt x="89766" y="192318"/>
                  </a:lnTo>
                  <a:lnTo>
                    <a:pt x="87749" y="182333"/>
                  </a:lnTo>
                  <a:lnTo>
                    <a:pt x="82248" y="174179"/>
                  </a:lnTo>
                  <a:lnTo>
                    <a:pt x="74093" y="168681"/>
                  </a:lnTo>
                  <a:lnTo>
                    <a:pt x="65564" y="166958"/>
                  </a:lnTo>
                  <a:lnTo>
                    <a:pt x="60249" y="166958"/>
                  </a:lnTo>
                  <a:lnTo>
                    <a:pt x="34072" y="134247"/>
                  </a:lnTo>
                  <a:lnTo>
                    <a:pt x="30429" y="128781"/>
                  </a:lnTo>
                  <a:lnTo>
                    <a:pt x="27817" y="122946"/>
                  </a:lnTo>
                  <a:lnTo>
                    <a:pt x="26201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84" y="38826"/>
                  </a:lnTo>
                  <a:lnTo>
                    <a:pt x="64113" y="25632"/>
                  </a:lnTo>
                  <a:lnTo>
                    <a:pt x="120793" y="25632"/>
                  </a:lnTo>
                  <a:lnTo>
                    <a:pt x="107462" y="13358"/>
                  </a:lnTo>
                  <a:lnTo>
                    <a:pt x="87194" y="3518"/>
                  </a:lnTo>
                  <a:lnTo>
                    <a:pt x="64113" y="0"/>
                  </a:lnTo>
                  <a:close/>
                </a:path>
                <a:path w="218440" h="384809" extrusionOk="0">
                  <a:moveTo>
                    <a:pt x="64113" y="166665"/>
                  </a:moveTo>
                  <a:lnTo>
                    <a:pt x="62793" y="166665"/>
                  </a:lnTo>
                  <a:lnTo>
                    <a:pt x="61505" y="166769"/>
                  </a:lnTo>
                  <a:lnTo>
                    <a:pt x="60249" y="166958"/>
                  </a:lnTo>
                  <a:lnTo>
                    <a:pt x="65564" y="166958"/>
                  </a:lnTo>
                  <a:lnTo>
                    <a:pt x="64113" y="166665"/>
                  </a:lnTo>
                  <a:close/>
                </a:path>
                <a:path w="218440" h="384809" extrusionOk="0">
                  <a:moveTo>
                    <a:pt x="120050" y="127922"/>
                  </a:moveTo>
                  <a:lnTo>
                    <a:pt x="87201" y="127922"/>
                  </a:lnTo>
                  <a:lnTo>
                    <a:pt x="102279" y="146759"/>
                  </a:lnTo>
                  <a:lnTo>
                    <a:pt x="137440" y="166288"/>
                  </a:lnTo>
                  <a:lnTo>
                    <a:pt x="145789" y="166431"/>
                  </a:lnTo>
                  <a:lnTo>
                    <a:pt x="154085" y="165023"/>
                  </a:lnTo>
                  <a:lnTo>
                    <a:pt x="162085" y="161970"/>
                  </a:lnTo>
                  <a:lnTo>
                    <a:pt x="169544" y="157178"/>
                  </a:lnTo>
                  <a:lnTo>
                    <a:pt x="207197" y="157178"/>
                  </a:lnTo>
                  <a:lnTo>
                    <a:pt x="197758" y="145598"/>
                  </a:lnTo>
                  <a:lnTo>
                    <a:pt x="191965" y="141451"/>
                  </a:lnTo>
                  <a:lnTo>
                    <a:pt x="146362" y="141451"/>
                  </a:lnTo>
                  <a:lnTo>
                    <a:pt x="133671" y="140089"/>
                  </a:lnTo>
                  <a:lnTo>
                    <a:pt x="126907" y="136498"/>
                  </a:lnTo>
                  <a:lnTo>
                    <a:pt x="120050" y="127922"/>
                  </a:lnTo>
                  <a:close/>
                </a:path>
                <a:path w="218440" h="384809" extrusionOk="0">
                  <a:moveTo>
                    <a:pt x="120793" y="25632"/>
                  </a:moveTo>
                  <a:lnTo>
                    <a:pt x="64113" y="25632"/>
                  </a:lnTo>
                  <a:lnTo>
                    <a:pt x="80694" y="28373"/>
                  </a:lnTo>
                  <a:lnTo>
                    <a:pt x="95021" y="35992"/>
                  </a:lnTo>
                  <a:lnTo>
                    <a:pt x="106183" y="47582"/>
                  </a:lnTo>
                  <a:lnTo>
                    <a:pt x="113263" y="62238"/>
                  </a:lnTo>
                  <a:lnTo>
                    <a:pt x="115535" y="69819"/>
                  </a:lnTo>
                  <a:lnTo>
                    <a:pt x="123315" y="71202"/>
                  </a:lnTo>
                  <a:lnTo>
                    <a:pt x="137955" y="76579"/>
                  </a:lnTo>
                  <a:lnTo>
                    <a:pt x="149672" y="86420"/>
                  </a:lnTo>
                  <a:lnTo>
                    <a:pt x="157448" y="99698"/>
                  </a:lnTo>
                  <a:lnTo>
                    <a:pt x="160267" y="115389"/>
                  </a:lnTo>
                  <a:lnTo>
                    <a:pt x="160267" y="126530"/>
                  </a:lnTo>
                  <a:lnTo>
                    <a:pt x="159408" y="130613"/>
                  </a:lnTo>
                  <a:lnTo>
                    <a:pt x="152068" y="139524"/>
                  </a:lnTo>
                  <a:lnTo>
                    <a:pt x="146362" y="141451"/>
                  </a:lnTo>
                  <a:lnTo>
                    <a:pt x="191965" y="141451"/>
                  </a:lnTo>
                  <a:lnTo>
                    <a:pt x="183879" y="135660"/>
                  </a:lnTo>
                  <a:lnTo>
                    <a:pt x="185768" y="128840"/>
                  </a:lnTo>
                  <a:lnTo>
                    <a:pt x="185890" y="122946"/>
                  </a:lnTo>
                  <a:lnTo>
                    <a:pt x="171577" y="72756"/>
                  </a:lnTo>
                  <a:lnTo>
                    <a:pt x="135294" y="47715"/>
                  </a:lnTo>
                  <a:lnTo>
                    <a:pt x="123851" y="28448"/>
                  </a:lnTo>
                  <a:lnTo>
                    <a:pt x="120793" y="25632"/>
                  </a:lnTo>
                  <a:close/>
                </a:path>
                <a:path w="218440" h="384809" extrusionOk="0">
                  <a:moveTo>
                    <a:pt x="83337" y="76919"/>
                  </a:moveTo>
                  <a:lnTo>
                    <a:pt x="73358" y="78935"/>
                  </a:lnTo>
                  <a:lnTo>
                    <a:pt x="65207" y="84431"/>
                  </a:lnTo>
                  <a:lnTo>
                    <a:pt x="59710" y="92583"/>
                  </a:lnTo>
                  <a:lnTo>
                    <a:pt x="57694" y="102562"/>
                  </a:lnTo>
                  <a:lnTo>
                    <a:pt x="59710" y="112545"/>
                  </a:lnTo>
                  <a:lnTo>
                    <a:pt x="65207" y="120696"/>
                  </a:lnTo>
                  <a:lnTo>
                    <a:pt x="73358" y="126191"/>
                  </a:lnTo>
                  <a:lnTo>
                    <a:pt x="83337" y="128205"/>
                  </a:lnTo>
                  <a:lnTo>
                    <a:pt x="84657" y="128205"/>
                  </a:lnTo>
                  <a:lnTo>
                    <a:pt x="85945" y="128111"/>
                  </a:lnTo>
                  <a:lnTo>
                    <a:pt x="87201" y="127922"/>
                  </a:lnTo>
                  <a:lnTo>
                    <a:pt x="120050" y="127922"/>
                  </a:lnTo>
                  <a:lnTo>
                    <a:pt x="107242" y="111902"/>
                  </a:lnTo>
                  <a:lnTo>
                    <a:pt x="108363" y="109012"/>
                  </a:lnTo>
                  <a:lnTo>
                    <a:pt x="108991" y="105860"/>
                  </a:lnTo>
                  <a:lnTo>
                    <a:pt x="108991" y="102562"/>
                  </a:lnTo>
                  <a:lnTo>
                    <a:pt x="106975" y="92583"/>
                  </a:lnTo>
                  <a:lnTo>
                    <a:pt x="101477" y="84431"/>
                  </a:lnTo>
                  <a:lnTo>
                    <a:pt x="93322" y="78935"/>
                  </a:lnTo>
                  <a:lnTo>
                    <a:pt x="83337" y="769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2" name="Google Shape;192;p24"/>
            <p:cNvSpPr/>
            <p:nvPr/>
          </p:nvSpPr>
          <p:spPr>
            <a:xfrm>
              <a:off x="8376710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235" y="0"/>
                  </a:moveTo>
                  <a:lnTo>
                    <a:pt x="153859" y="0"/>
                  </a:lnTo>
                  <a:lnTo>
                    <a:pt x="130781" y="3519"/>
                  </a:lnTo>
                  <a:lnTo>
                    <a:pt x="110511" y="13362"/>
                  </a:lnTo>
                  <a:lnTo>
                    <a:pt x="94113" y="28452"/>
                  </a:lnTo>
                  <a:lnTo>
                    <a:pt x="82657" y="47715"/>
                  </a:lnTo>
                  <a:lnTo>
                    <a:pt x="62406" y="57410"/>
                  </a:lnTo>
                  <a:lnTo>
                    <a:pt x="46378" y="72760"/>
                  </a:lnTo>
                  <a:lnTo>
                    <a:pt x="35835" y="92506"/>
                  </a:lnTo>
                  <a:lnTo>
                    <a:pt x="32040" y="115389"/>
                  </a:lnTo>
                  <a:lnTo>
                    <a:pt x="32132" y="126191"/>
                  </a:lnTo>
                  <a:lnTo>
                    <a:pt x="32187" y="128770"/>
                  </a:lnTo>
                  <a:lnTo>
                    <a:pt x="34093" y="135660"/>
                  </a:lnTo>
                  <a:lnTo>
                    <a:pt x="20209" y="145594"/>
                  </a:lnTo>
                  <a:lnTo>
                    <a:pt x="9440" y="158805"/>
                  </a:lnTo>
                  <a:lnTo>
                    <a:pt x="2474" y="174606"/>
                  </a:lnTo>
                  <a:lnTo>
                    <a:pt x="0" y="192308"/>
                  </a:lnTo>
                  <a:lnTo>
                    <a:pt x="2474" y="210015"/>
                  </a:lnTo>
                  <a:lnTo>
                    <a:pt x="9440" y="225816"/>
                  </a:lnTo>
                  <a:lnTo>
                    <a:pt x="20209" y="239028"/>
                  </a:lnTo>
                  <a:lnTo>
                    <a:pt x="34093" y="248966"/>
                  </a:lnTo>
                  <a:lnTo>
                    <a:pt x="32206" y="255786"/>
                  </a:lnTo>
                  <a:lnTo>
                    <a:pt x="32139" y="258096"/>
                  </a:lnTo>
                  <a:lnTo>
                    <a:pt x="32040" y="269237"/>
                  </a:lnTo>
                  <a:lnTo>
                    <a:pt x="35835" y="292124"/>
                  </a:lnTo>
                  <a:lnTo>
                    <a:pt x="46378" y="311870"/>
                  </a:lnTo>
                  <a:lnTo>
                    <a:pt x="62406" y="327217"/>
                  </a:lnTo>
                  <a:lnTo>
                    <a:pt x="82657" y="336911"/>
                  </a:lnTo>
                  <a:lnTo>
                    <a:pt x="94113" y="356176"/>
                  </a:lnTo>
                  <a:lnTo>
                    <a:pt x="110511" y="371270"/>
                  </a:lnTo>
                  <a:lnTo>
                    <a:pt x="130781" y="381116"/>
                  </a:lnTo>
                  <a:lnTo>
                    <a:pt x="153859" y="384637"/>
                  </a:lnTo>
                  <a:lnTo>
                    <a:pt x="168149" y="383117"/>
                  </a:lnTo>
                  <a:lnTo>
                    <a:pt x="181054" y="378611"/>
                  </a:lnTo>
                  <a:lnTo>
                    <a:pt x="192361" y="371199"/>
                  </a:lnTo>
                  <a:lnTo>
                    <a:pt x="201857" y="360962"/>
                  </a:lnTo>
                  <a:lnTo>
                    <a:pt x="203006" y="358994"/>
                  </a:lnTo>
                  <a:lnTo>
                    <a:pt x="153859" y="358994"/>
                  </a:lnTo>
                  <a:lnTo>
                    <a:pt x="137275" y="356253"/>
                  </a:lnTo>
                  <a:lnTo>
                    <a:pt x="122941" y="348634"/>
                  </a:lnTo>
                  <a:lnTo>
                    <a:pt x="111776" y="337044"/>
                  </a:lnTo>
                  <a:lnTo>
                    <a:pt x="104698" y="322388"/>
                  </a:lnTo>
                  <a:lnTo>
                    <a:pt x="102436" y="314807"/>
                  </a:lnTo>
                  <a:lnTo>
                    <a:pt x="94656" y="313425"/>
                  </a:lnTo>
                  <a:lnTo>
                    <a:pt x="80020" y="308049"/>
                  </a:lnTo>
                  <a:lnTo>
                    <a:pt x="68298" y="298210"/>
                  </a:lnTo>
                  <a:lnTo>
                    <a:pt x="60516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63" y="254013"/>
                  </a:lnTo>
                  <a:lnTo>
                    <a:pt x="65893" y="245102"/>
                  </a:lnTo>
                  <a:lnTo>
                    <a:pt x="71610" y="243175"/>
                  </a:lnTo>
                  <a:lnTo>
                    <a:pt x="119936" y="243175"/>
                  </a:lnTo>
                  <a:lnTo>
                    <a:pt x="115692" y="237867"/>
                  </a:lnTo>
                  <a:lnTo>
                    <a:pt x="108396" y="230398"/>
                  </a:lnTo>
                  <a:lnTo>
                    <a:pt x="104108" y="227448"/>
                  </a:lnTo>
                  <a:lnTo>
                    <a:pt x="48427" y="227448"/>
                  </a:lnTo>
                  <a:lnTo>
                    <a:pt x="39200" y="221628"/>
                  </a:lnTo>
                  <a:lnTo>
                    <a:pt x="31997" y="213498"/>
                  </a:lnTo>
                  <a:lnTo>
                    <a:pt x="27314" y="203559"/>
                  </a:lnTo>
                  <a:lnTo>
                    <a:pt x="25643" y="192308"/>
                  </a:lnTo>
                  <a:lnTo>
                    <a:pt x="27314" y="181063"/>
                  </a:lnTo>
                  <a:lnTo>
                    <a:pt x="31997" y="171126"/>
                  </a:lnTo>
                  <a:lnTo>
                    <a:pt x="39200" y="162998"/>
                  </a:lnTo>
                  <a:lnTo>
                    <a:pt x="48427" y="157178"/>
                  </a:lnTo>
                  <a:lnTo>
                    <a:pt x="104112" y="157178"/>
                  </a:lnTo>
                  <a:lnTo>
                    <a:pt x="108396" y="154230"/>
                  </a:lnTo>
                  <a:lnTo>
                    <a:pt x="115692" y="146759"/>
                  </a:lnTo>
                  <a:lnTo>
                    <a:pt x="119939" y="141451"/>
                  </a:lnTo>
                  <a:lnTo>
                    <a:pt x="71610" y="141451"/>
                  </a:lnTo>
                  <a:lnTo>
                    <a:pt x="65893" y="139524"/>
                  </a:lnTo>
                  <a:lnTo>
                    <a:pt x="58563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80020" y="76579"/>
                  </a:lnTo>
                  <a:lnTo>
                    <a:pt x="102447" y="69819"/>
                  </a:lnTo>
                  <a:lnTo>
                    <a:pt x="104698" y="62238"/>
                  </a:lnTo>
                  <a:lnTo>
                    <a:pt x="111776" y="47582"/>
                  </a:lnTo>
                  <a:lnTo>
                    <a:pt x="122941" y="35992"/>
                  </a:lnTo>
                  <a:lnTo>
                    <a:pt x="137275" y="28373"/>
                  </a:lnTo>
                  <a:lnTo>
                    <a:pt x="153859" y="25632"/>
                  </a:lnTo>
                  <a:lnTo>
                    <a:pt x="170721" y="25632"/>
                  </a:lnTo>
                  <a:lnTo>
                    <a:pt x="177900" y="3832"/>
                  </a:lnTo>
                  <a:lnTo>
                    <a:pt x="170308" y="1340"/>
                  </a:lnTo>
                  <a:lnTo>
                    <a:pt x="162235" y="0"/>
                  </a:lnTo>
                  <a:close/>
                </a:path>
                <a:path w="218440" h="384809" extrusionOk="0">
                  <a:moveTo>
                    <a:pt x="190553" y="217668"/>
                  </a:moveTo>
                  <a:lnTo>
                    <a:pt x="157712" y="217668"/>
                  </a:lnTo>
                  <a:lnTo>
                    <a:pt x="183889" y="250379"/>
                  </a:lnTo>
                  <a:lnTo>
                    <a:pt x="187539" y="255856"/>
                  </a:lnTo>
                  <a:lnTo>
                    <a:pt x="190149" y="261680"/>
                  </a:lnTo>
                  <a:lnTo>
                    <a:pt x="191768" y="267931"/>
                  </a:lnTo>
                  <a:lnTo>
                    <a:pt x="192318" y="274410"/>
                  </a:lnTo>
                  <a:lnTo>
                    <a:pt x="192318" y="301299"/>
                  </a:lnTo>
                  <a:lnTo>
                    <a:pt x="181177" y="345800"/>
                  </a:lnTo>
                  <a:lnTo>
                    <a:pt x="153859" y="358994"/>
                  </a:lnTo>
                  <a:lnTo>
                    <a:pt x="203006" y="358994"/>
                  </a:lnTo>
                  <a:lnTo>
                    <a:pt x="209034" y="348634"/>
                  </a:lnTo>
                  <a:lnTo>
                    <a:pt x="214032" y="334523"/>
                  </a:lnTo>
                  <a:lnTo>
                    <a:pt x="216991" y="318652"/>
                  </a:lnTo>
                  <a:lnTo>
                    <a:pt x="217961" y="301299"/>
                  </a:lnTo>
                  <a:lnTo>
                    <a:pt x="217961" y="274410"/>
                  </a:lnTo>
                  <a:lnTo>
                    <a:pt x="217045" y="263611"/>
                  </a:lnTo>
                  <a:lnTo>
                    <a:pt x="214348" y="253191"/>
                  </a:lnTo>
                  <a:lnTo>
                    <a:pt x="209944" y="243367"/>
                  </a:lnTo>
                  <a:lnTo>
                    <a:pt x="203910" y="234359"/>
                  </a:lnTo>
                  <a:lnTo>
                    <a:pt x="190553" y="217668"/>
                  </a:lnTo>
                  <a:close/>
                </a:path>
                <a:path w="218440" h="384809" extrusionOk="0">
                  <a:moveTo>
                    <a:pt x="119936" y="243175"/>
                  </a:moveTo>
                  <a:lnTo>
                    <a:pt x="71610" y="243175"/>
                  </a:lnTo>
                  <a:lnTo>
                    <a:pt x="84301" y="244537"/>
                  </a:lnTo>
                  <a:lnTo>
                    <a:pt x="91054" y="248128"/>
                  </a:lnTo>
                  <a:lnTo>
                    <a:pt x="110740" y="272724"/>
                  </a:lnTo>
                  <a:lnTo>
                    <a:pt x="109609" y="275614"/>
                  </a:lnTo>
                  <a:lnTo>
                    <a:pt x="108980" y="278776"/>
                  </a:lnTo>
                  <a:lnTo>
                    <a:pt x="108980" y="282064"/>
                  </a:lnTo>
                  <a:lnTo>
                    <a:pt x="110996" y="292048"/>
                  </a:lnTo>
                  <a:lnTo>
                    <a:pt x="116493" y="300198"/>
                  </a:lnTo>
                  <a:lnTo>
                    <a:pt x="124645" y="305693"/>
                  </a:lnTo>
                  <a:lnTo>
                    <a:pt x="134624" y="307707"/>
                  </a:lnTo>
                  <a:lnTo>
                    <a:pt x="144606" y="305693"/>
                  </a:lnTo>
                  <a:lnTo>
                    <a:pt x="152753" y="300198"/>
                  </a:lnTo>
                  <a:lnTo>
                    <a:pt x="158244" y="292048"/>
                  </a:lnTo>
                  <a:lnTo>
                    <a:pt x="160256" y="282064"/>
                  </a:lnTo>
                  <a:lnTo>
                    <a:pt x="158244" y="272085"/>
                  </a:lnTo>
                  <a:lnTo>
                    <a:pt x="152753" y="263934"/>
                  </a:lnTo>
                  <a:lnTo>
                    <a:pt x="144606" y="258437"/>
                  </a:lnTo>
                  <a:lnTo>
                    <a:pt x="136075" y="256714"/>
                  </a:lnTo>
                  <a:lnTo>
                    <a:pt x="130760" y="256714"/>
                  </a:lnTo>
                  <a:lnTo>
                    <a:pt x="119936" y="243175"/>
                  </a:lnTo>
                  <a:close/>
                </a:path>
                <a:path w="218440" h="384809" extrusionOk="0">
                  <a:moveTo>
                    <a:pt x="134624" y="256421"/>
                  </a:moveTo>
                  <a:lnTo>
                    <a:pt x="133315" y="256421"/>
                  </a:lnTo>
                  <a:lnTo>
                    <a:pt x="132027" y="256526"/>
                  </a:lnTo>
                  <a:lnTo>
                    <a:pt x="130760" y="256714"/>
                  </a:lnTo>
                  <a:lnTo>
                    <a:pt x="136075" y="256714"/>
                  </a:lnTo>
                  <a:lnTo>
                    <a:pt x="134624" y="256421"/>
                  </a:lnTo>
                  <a:close/>
                </a:path>
                <a:path w="218440" h="384809" extrusionOk="0">
                  <a:moveTo>
                    <a:pt x="72174" y="218195"/>
                  </a:moveTo>
                  <a:lnTo>
                    <a:pt x="63881" y="219603"/>
                  </a:lnTo>
                  <a:lnTo>
                    <a:pt x="55885" y="222656"/>
                  </a:lnTo>
                  <a:lnTo>
                    <a:pt x="48427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3" y="220459"/>
                  </a:lnTo>
                  <a:lnTo>
                    <a:pt x="80521" y="218338"/>
                  </a:lnTo>
                  <a:lnTo>
                    <a:pt x="72174" y="218195"/>
                  </a:lnTo>
                  <a:close/>
                </a:path>
                <a:path w="218440" h="384809" extrusionOk="0">
                  <a:moveTo>
                    <a:pt x="153859" y="166675"/>
                  </a:moveTo>
                  <a:lnTo>
                    <a:pt x="143875" y="168689"/>
                  </a:lnTo>
                  <a:lnTo>
                    <a:pt x="135724" y="174183"/>
                  </a:lnTo>
                  <a:lnTo>
                    <a:pt x="130230" y="182330"/>
                  </a:lnTo>
                  <a:lnTo>
                    <a:pt x="128215" y="192308"/>
                  </a:lnTo>
                  <a:lnTo>
                    <a:pt x="130230" y="202293"/>
                  </a:lnTo>
                  <a:lnTo>
                    <a:pt x="135724" y="210447"/>
                  </a:lnTo>
                  <a:lnTo>
                    <a:pt x="143875" y="215945"/>
                  </a:lnTo>
                  <a:lnTo>
                    <a:pt x="153859" y="217961"/>
                  </a:lnTo>
                  <a:lnTo>
                    <a:pt x="155168" y="217961"/>
                  </a:lnTo>
                  <a:lnTo>
                    <a:pt x="156466" y="217857"/>
                  </a:lnTo>
                  <a:lnTo>
                    <a:pt x="157712" y="217668"/>
                  </a:lnTo>
                  <a:lnTo>
                    <a:pt x="190553" y="217668"/>
                  </a:lnTo>
                  <a:lnTo>
                    <a:pt x="177732" y="201648"/>
                  </a:lnTo>
                  <a:lnTo>
                    <a:pt x="178884" y="198758"/>
                  </a:lnTo>
                  <a:lnTo>
                    <a:pt x="179491" y="195606"/>
                  </a:lnTo>
                  <a:lnTo>
                    <a:pt x="179491" y="192308"/>
                  </a:lnTo>
                  <a:lnTo>
                    <a:pt x="177477" y="182330"/>
                  </a:lnTo>
                  <a:lnTo>
                    <a:pt x="171984" y="174183"/>
                  </a:lnTo>
                  <a:lnTo>
                    <a:pt x="163836" y="168689"/>
                  </a:lnTo>
                  <a:lnTo>
                    <a:pt x="153859" y="166675"/>
                  </a:lnTo>
                  <a:close/>
                </a:path>
                <a:path w="218440" h="384809" extrusionOk="0">
                  <a:moveTo>
                    <a:pt x="104112" y="157178"/>
                  </a:moveTo>
                  <a:lnTo>
                    <a:pt x="48427" y="157178"/>
                  </a:lnTo>
                  <a:lnTo>
                    <a:pt x="55885" y="161970"/>
                  </a:lnTo>
                  <a:lnTo>
                    <a:pt x="63881" y="165023"/>
                  </a:lnTo>
                  <a:lnTo>
                    <a:pt x="72174" y="166431"/>
                  </a:lnTo>
                  <a:lnTo>
                    <a:pt x="80521" y="166288"/>
                  </a:lnTo>
                  <a:lnTo>
                    <a:pt x="90473" y="164171"/>
                  </a:lnTo>
                  <a:lnTo>
                    <a:pt x="99877" y="160093"/>
                  </a:lnTo>
                  <a:lnTo>
                    <a:pt x="104112" y="157178"/>
                  </a:lnTo>
                  <a:close/>
                </a:path>
                <a:path w="218440" h="384809" extrusionOk="0">
                  <a:moveTo>
                    <a:pt x="134624" y="76919"/>
                  </a:moveTo>
                  <a:lnTo>
                    <a:pt x="124645" y="78933"/>
                  </a:lnTo>
                  <a:lnTo>
                    <a:pt x="116493" y="84428"/>
                  </a:lnTo>
                  <a:lnTo>
                    <a:pt x="110996" y="92578"/>
                  </a:lnTo>
                  <a:lnTo>
                    <a:pt x="108980" y="102562"/>
                  </a:lnTo>
                  <a:lnTo>
                    <a:pt x="108980" y="105860"/>
                  </a:lnTo>
                  <a:lnTo>
                    <a:pt x="109609" y="109012"/>
                  </a:lnTo>
                  <a:lnTo>
                    <a:pt x="110740" y="111902"/>
                  </a:lnTo>
                  <a:lnTo>
                    <a:pt x="91065" y="136498"/>
                  </a:lnTo>
                  <a:lnTo>
                    <a:pt x="84301" y="140100"/>
                  </a:lnTo>
                  <a:lnTo>
                    <a:pt x="71610" y="141451"/>
                  </a:lnTo>
                  <a:lnTo>
                    <a:pt x="119939" y="141451"/>
                  </a:lnTo>
                  <a:lnTo>
                    <a:pt x="130770" y="127912"/>
                  </a:lnTo>
                  <a:lnTo>
                    <a:pt x="136076" y="127912"/>
                  </a:lnTo>
                  <a:lnTo>
                    <a:pt x="144606" y="126191"/>
                  </a:lnTo>
                  <a:lnTo>
                    <a:pt x="152753" y="120696"/>
                  </a:lnTo>
                  <a:lnTo>
                    <a:pt x="158244" y="112545"/>
                  </a:lnTo>
                  <a:lnTo>
                    <a:pt x="160256" y="102562"/>
                  </a:lnTo>
                  <a:lnTo>
                    <a:pt x="158244" y="92578"/>
                  </a:lnTo>
                  <a:lnTo>
                    <a:pt x="152753" y="84428"/>
                  </a:lnTo>
                  <a:lnTo>
                    <a:pt x="144606" y="78933"/>
                  </a:lnTo>
                  <a:lnTo>
                    <a:pt x="134624" y="76919"/>
                  </a:lnTo>
                  <a:close/>
                </a:path>
                <a:path w="218440" h="384809" extrusionOk="0">
                  <a:moveTo>
                    <a:pt x="136076" y="127912"/>
                  </a:moveTo>
                  <a:lnTo>
                    <a:pt x="130770" y="127912"/>
                  </a:lnTo>
                  <a:lnTo>
                    <a:pt x="132027" y="128100"/>
                  </a:lnTo>
                  <a:lnTo>
                    <a:pt x="133315" y="128205"/>
                  </a:lnTo>
                  <a:lnTo>
                    <a:pt x="134624" y="128205"/>
                  </a:lnTo>
                  <a:lnTo>
                    <a:pt x="136076" y="127912"/>
                  </a:lnTo>
                  <a:close/>
                </a:path>
                <a:path w="218440" h="384809" extrusionOk="0">
                  <a:moveTo>
                    <a:pt x="170721" y="25632"/>
                  </a:moveTo>
                  <a:lnTo>
                    <a:pt x="159482" y="25632"/>
                  </a:lnTo>
                  <a:lnTo>
                    <a:pt x="164864" y="26533"/>
                  </a:lnTo>
                  <a:lnTo>
                    <a:pt x="169879" y="28187"/>
                  </a:lnTo>
                  <a:lnTo>
                    <a:pt x="170721" y="256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45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45"/>
          <p:cNvSpPr/>
          <p:nvPr/>
        </p:nvSpPr>
        <p:spPr>
          <a:xfrm>
            <a:off x="1350744" y="868334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45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45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45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Инициация и планирование проекта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740" name="Google Shape;740;p45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741" name="Google Shape;741;p45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2" name="Google Shape;742;p45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3" name="Google Shape;743;p45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4" name="Google Shape;744;p45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5" name="Google Shape;745;p45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6" name="Google Shape;746;p45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7" name="Google Shape;747;p45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8" name="Google Shape;748;p45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9" name="Google Shape;749;p45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0" name="Google Shape;750;p45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1" name="Google Shape;751;p45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2" name="Google Shape;752;p45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3" name="Google Shape;753;p45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754" name="Google Shape;754;p45"/>
          <p:cNvSpPr txBox="1"/>
          <p:nvPr/>
        </p:nvSpPr>
        <p:spPr>
          <a:xfrm>
            <a:off x="589058" y="1239635"/>
            <a:ext cx="18081300" cy="1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99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-RU" sz="3300" b="1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Процесс формирования и утверждения объема работ/требований (т.е. </a:t>
            </a:r>
            <a:r>
              <a:rPr lang="ru-RU" sz="3300" b="1" i="0" u="none" strike="noStrike" cap="none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Scope</a:t>
            </a:r>
            <a:r>
              <a:rPr lang="ru-RU" sz="3300" b="1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) проекта</a:t>
            </a:r>
            <a:endParaRPr sz="3300" b="1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55" name="Google Shape;755;p4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487269" y="2979756"/>
            <a:ext cx="1571819" cy="1821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530868" y="6658160"/>
            <a:ext cx="1571819" cy="1940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455575" y="9552295"/>
            <a:ext cx="1722400" cy="137618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45"/>
          <p:cNvSpPr/>
          <p:nvPr/>
        </p:nvSpPr>
        <p:spPr>
          <a:xfrm>
            <a:off x="3377050" y="2300747"/>
            <a:ext cx="16272568" cy="37430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Сбор требований (</a:t>
            </a:r>
            <a:r>
              <a:rPr lang="ru-RU" sz="2500" b="1" i="0" u="none" strike="noStrike" cap="none" dirty="0">
                <a:solidFill>
                  <a:srgbClr val="FF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BFR, NFR</a:t>
            </a:r>
            <a:r>
              <a:rPr lang="ru-RU" sz="25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br>
              <a:rPr lang="ru-RU" sz="250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25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Что делаем: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dirty="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1. </a:t>
            </a:r>
            <a:r>
              <a:rPr lang="ru-RU" sz="250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собираем нужды стейкхолдеров по Продукту / Проекту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2. записываем требования в виде Протокола встречи, либо получаем презентацию желаемого/ имеющегося Продукта от стейкхолдеров/Владельца продукта (если есть)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lang="ru-RU" sz="2500" dirty="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Вам могут также предложить проанализировать прототип или работающий продукт для последующего апгрейда.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lang="ru-RU" sz="2500" dirty="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1" dirty="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Как делаем: </a:t>
            </a:r>
            <a:r>
              <a:rPr lang="ru-RU" sz="250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проводим интервью (обычно их бывает несколько и называется этот этап Discovery)</a:t>
            </a:r>
            <a:endParaRPr sz="250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59" name="Google Shape;759;p45"/>
          <p:cNvSpPr/>
          <p:nvPr/>
        </p:nvSpPr>
        <p:spPr>
          <a:xfrm>
            <a:off x="3377050" y="6319801"/>
            <a:ext cx="16008900" cy="262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</a:pPr>
            <a:r>
              <a:rPr lang="ru-RU" sz="25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Определение границ </a:t>
            </a:r>
            <a:r>
              <a:rPr lang="ru-RU" sz="2500" b="1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Scope</a:t>
            </a:r>
            <a:r>
              <a:rPr lang="ru-RU" sz="25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проекта (</a:t>
            </a:r>
            <a:r>
              <a:rPr lang="ru-RU" sz="2500" b="1" i="0" u="none" strike="noStrike" cap="none" dirty="0">
                <a:solidFill>
                  <a:srgbClr val="FF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Спецификация вкл. BPM</a:t>
            </a:r>
            <a:r>
              <a:rPr lang="ru-RU" sz="25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</a:p>
          <a:p>
            <a:pPr>
              <a:buSzPts val="2500"/>
            </a:pPr>
            <a:r>
              <a:rPr lang="ru-RU" sz="25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Что делаем: </a:t>
            </a: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 pitchFamily="34" charset="0"/>
              <a:buChar char="•"/>
            </a:pPr>
            <a:r>
              <a:rPr lang="ru-RU" sz="250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Уточняем детали требований и оформляем их в виде Спецификаций с указанием BFR и NFR, процессных диаграмм (если нужно)</a:t>
            </a: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 pitchFamily="34" charset="0"/>
              <a:buChar char="•"/>
            </a:pPr>
            <a:r>
              <a:rPr lang="ru-RU" sz="2500" dirty="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</a:t>
            </a:r>
            <a:r>
              <a:rPr lang="ru-RU" sz="250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рикладываем реальные документы или образцы шаблонов, полученные от стейкхолдеров/ Владельца продукта, алгоритмы расчетов (если нужно) и </a:t>
            </a:r>
            <a:r>
              <a:rPr lang="ru-RU" sz="250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тд</a:t>
            </a:r>
            <a:r>
              <a:rPr lang="ru-RU" sz="250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. </a:t>
            </a:r>
            <a:endParaRPr sz="2500" b="1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60" name="Google Shape;760;p45"/>
          <p:cNvSpPr/>
          <p:nvPr/>
        </p:nvSpPr>
        <p:spPr>
          <a:xfrm>
            <a:off x="3377050" y="9221394"/>
            <a:ext cx="16008900" cy="219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Создание WBS (</a:t>
            </a:r>
            <a:r>
              <a:rPr lang="ru-RU" sz="2500" b="1" i="0" u="none" strike="noStrike" cap="none" dirty="0">
                <a:solidFill>
                  <a:srgbClr val="FF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Work </a:t>
            </a:r>
            <a:r>
              <a:rPr lang="ru-RU" sz="2500" b="1" i="0" u="none" strike="noStrike" cap="none" dirty="0" err="1">
                <a:solidFill>
                  <a:srgbClr val="FF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Breakdown</a:t>
            </a:r>
            <a:r>
              <a:rPr lang="ru-RU" sz="2500" b="1" i="0" u="none" strike="noStrike" cap="none" dirty="0">
                <a:solidFill>
                  <a:srgbClr val="FF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2500" b="1" i="0" u="none" strike="noStrike" cap="none" dirty="0" err="1">
                <a:solidFill>
                  <a:srgbClr val="FF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Structure</a:t>
            </a:r>
            <a:r>
              <a:rPr lang="ru-RU" sz="25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) или ИСР (</a:t>
            </a:r>
            <a:r>
              <a:rPr lang="ru-RU" sz="2500" b="1" i="0" u="none" strike="noStrike" cap="none" dirty="0">
                <a:solidFill>
                  <a:srgbClr val="FF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Иерархической Структуры Работ</a:t>
            </a:r>
            <a:r>
              <a:rPr lang="ru-RU" sz="25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</a:p>
          <a:p>
            <a:pPr algn="just">
              <a:buSzPts val="2500"/>
            </a:pPr>
            <a:r>
              <a:rPr lang="ru-RU" sz="25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Что делаем: </a:t>
            </a: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 pitchFamily="34" charset="0"/>
              <a:buChar char="•"/>
            </a:pPr>
            <a:r>
              <a:rPr lang="ru-RU" sz="250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Создаем структуру работ в виде списка </a:t>
            </a:r>
            <a:r>
              <a:rPr lang="ru-RU" sz="2500" dirty="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задач/</a:t>
            </a:r>
            <a:r>
              <a:rPr lang="ru-RU" sz="250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фичей (</a:t>
            </a:r>
            <a:r>
              <a:rPr lang="ru-RU" sz="250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features</a:t>
            </a:r>
            <a:r>
              <a:rPr lang="ru-RU" sz="250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 pitchFamily="34" charset="0"/>
              <a:buChar char="•"/>
            </a:pPr>
            <a:r>
              <a:rPr lang="ru-RU" sz="250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Распределяем работы по ответственным (указываем роли/</a:t>
            </a:r>
            <a:r>
              <a:rPr lang="ru-RU" sz="250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функц.отделы</a:t>
            </a:r>
            <a:r>
              <a:rPr lang="ru-RU" sz="250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или направления)</a:t>
            </a: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 pitchFamily="34" charset="0"/>
              <a:buChar char="•"/>
            </a:pPr>
            <a:r>
              <a:rPr lang="ru-RU" sz="2500" dirty="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</a:t>
            </a:r>
            <a:r>
              <a:rPr lang="ru-RU" sz="250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роводим оценку и приоритезацию работ, входящих в </a:t>
            </a:r>
            <a:r>
              <a:rPr lang="ru-RU" sz="250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Scope</a:t>
            </a:r>
            <a:r>
              <a:rPr lang="ru-RU" sz="250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проекта. </a:t>
            </a: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</a:pPr>
            <a:endParaRPr lang="ru-RU" sz="2500" dirty="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</a:pPr>
            <a:r>
              <a:rPr lang="ru-RU" sz="250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Детализированный WBS </a:t>
            </a:r>
            <a:r>
              <a:rPr lang="ru-RU" sz="25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может </a:t>
            </a:r>
            <a:r>
              <a:rPr lang="ru-RU" sz="250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быть заменен альтернативой </a:t>
            </a:r>
            <a:r>
              <a:rPr lang="ru-RU" sz="2500" b="1" i="0" u="none" strike="noStrike" cap="none" dirty="0">
                <a:solidFill>
                  <a:srgbClr val="FF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User </a:t>
            </a:r>
            <a:r>
              <a:rPr lang="ru-RU" sz="2500" b="1" i="0" u="none" strike="noStrike" cap="none" dirty="0" err="1">
                <a:solidFill>
                  <a:srgbClr val="FF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stories</a:t>
            </a:r>
            <a:r>
              <a:rPr lang="ru-RU" sz="2500" b="1" i="0" u="none" strike="noStrike" cap="none" dirty="0">
                <a:solidFill>
                  <a:srgbClr val="FF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+ </a:t>
            </a:r>
            <a:r>
              <a:rPr lang="ru-RU" sz="2500" b="1" i="0" u="none" strike="noStrike" cap="none" dirty="0" err="1">
                <a:solidFill>
                  <a:srgbClr val="FF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Use</a:t>
            </a:r>
            <a:r>
              <a:rPr lang="ru-RU" sz="2500" b="1" i="0" u="none" strike="noStrike" cap="none" dirty="0">
                <a:solidFill>
                  <a:srgbClr val="FF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2500" b="1" i="0" u="none" strike="noStrike" cap="none" dirty="0" err="1">
                <a:solidFill>
                  <a:srgbClr val="FF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cases</a:t>
            </a:r>
            <a:r>
              <a:rPr lang="ru-RU" sz="250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2500" b="1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61" name="Google Shape;761;p45"/>
          <p:cNvSpPr/>
          <p:nvPr/>
        </p:nvSpPr>
        <p:spPr>
          <a:xfrm>
            <a:off x="271609" y="3297124"/>
            <a:ext cx="984885" cy="982422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solidFill>
            <a:srgbClr val="B5A6FF"/>
          </a:solidFill>
          <a:ln w="62825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6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6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45"/>
          <p:cNvSpPr/>
          <p:nvPr/>
        </p:nvSpPr>
        <p:spPr>
          <a:xfrm>
            <a:off x="271609" y="9763911"/>
            <a:ext cx="984885" cy="982422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solidFill>
            <a:srgbClr val="B5A6FF"/>
          </a:solidFill>
          <a:ln w="62825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6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6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BA720D53-0BD2-41C1-AAB1-F6FD3CF96417}"/>
              </a:ext>
            </a:extLst>
          </p:cNvPr>
          <p:cNvCxnSpPr/>
          <p:nvPr/>
        </p:nvCxnSpPr>
        <p:spPr>
          <a:xfrm>
            <a:off x="404734" y="6319801"/>
            <a:ext cx="189812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A9AC569E-F288-44A1-92E6-93BAD5428B32}"/>
              </a:ext>
            </a:extLst>
          </p:cNvPr>
          <p:cNvCxnSpPr/>
          <p:nvPr/>
        </p:nvCxnSpPr>
        <p:spPr>
          <a:xfrm>
            <a:off x="404734" y="8945401"/>
            <a:ext cx="189812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Google Shape;761;p45">
            <a:extLst>
              <a:ext uri="{FF2B5EF4-FFF2-40B4-BE49-F238E27FC236}">
                <a16:creationId xmlns:a16="http://schemas.microsoft.com/office/drawing/2014/main" id="{6827C583-BDFD-4CA9-B470-0A6DC542AA12}"/>
              </a:ext>
            </a:extLst>
          </p:cNvPr>
          <p:cNvSpPr/>
          <p:nvPr/>
        </p:nvSpPr>
        <p:spPr>
          <a:xfrm>
            <a:off x="271608" y="7082516"/>
            <a:ext cx="984885" cy="982422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solidFill>
            <a:srgbClr val="B5A6FF"/>
          </a:solidFill>
          <a:ln w="62825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6000" b="1" dirty="0"/>
              <a:t>2</a:t>
            </a:r>
            <a:endParaRPr sz="6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3575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46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46"/>
          <p:cNvSpPr/>
          <p:nvPr/>
        </p:nvSpPr>
        <p:spPr>
          <a:xfrm>
            <a:off x="1350744" y="868334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46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46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46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Инициация и планирование проекта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773" name="Google Shape;773;p46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774" name="Google Shape;774;p46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5" name="Google Shape;775;p46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6" name="Google Shape;776;p46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7" name="Google Shape;777;p46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8" name="Google Shape;778;p46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9" name="Google Shape;779;p46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0" name="Google Shape;780;p46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1" name="Google Shape;781;p46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2" name="Google Shape;782;p46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3" name="Google Shape;783;p46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4" name="Google Shape;784;p46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5" name="Google Shape;785;p46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6" name="Google Shape;786;p46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787" name="Google Shape;787;p4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23792" y="3605960"/>
            <a:ext cx="1355535" cy="168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4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496278" y="8250862"/>
            <a:ext cx="1762972" cy="11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46"/>
          <p:cNvSpPr/>
          <p:nvPr/>
        </p:nvSpPr>
        <p:spPr>
          <a:xfrm>
            <a:off x="3346625" y="2573145"/>
            <a:ext cx="16106124" cy="50777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К</a:t>
            </a:r>
            <a:r>
              <a:rPr lang="ru-RU" sz="25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онтроль </a:t>
            </a:r>
            <a:r>
              <a:rPr lang="ru-RU" sz="2500" b="1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Scope</a:t>
            </a:r>
            <a:r>
              <a:rPr lang="ru-RU" sz="25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работ (</a:t>
            </a:r>
            <a:r>
              <a:rPr lang="ru-RU" sz="2500" b="1" i="0" u="none" strike="noStrike" cap="none" dirty="0">
                <a:solidFill>
                  <a:srgbClr val="FF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Change </a:t>
            </a:r>
            <a:r>
              <a:rPr lang="ru-RU" sz="2500" b="1" i="0" u="none" strike="noStrike" cap="none" dirty="0" err="1">
                <a:solidFill>
                  <a:srgbClr val="FF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management</a:t>
            </a:r>
            <a:r>
              <a:rPr lang="ru-RU" sz="2500" b="1" i="0" u="none" strike="noStrike" cap="none" dirty="0">
                <a:solidFill>
                  <a:srgbClr val="FF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соглашение</a:t>
            </a:r>
            <a:r>
              <a:rPr lang="ru-RU" sz="250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br>
              <a:rPr lang="ru-RU" sz="250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</a:br>
            <a:endParaRPr lang="ru-RU" sz="2500" dirty="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Изменение требований </a:t>
            </a:r>
            <a:r>
              <a:rPr lang="ru-RU" sz="250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на каком-либо этапе работы с требованиями </a:t>
            </a:r>
            <a:r>
              <a:rPr lang="ru-RU" sz="25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приводит к переработке требований на всех уровнях</a:t>
            </a:r>
            <a:r>
              <a:rPr lang="ru-RU" sz="250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. Изменение требований может </a:t>
            </a:r>
            <a:r>
              <a:rPr lang="ru-RU" sz="2500" i="0" u="sng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влиять на длительность и стоимость проекта.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lang="ru-RU" sz="2500" dirty="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Для управления изменениями требований необходимо составить и согласовать </a:t>
            </a:r>
            <a:r>
              <a:rPr lang="ru-RU" sz="25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Change </a:t>
            </a:r>
            <a:r>
              <a:rPr lang="ru-RU" sz="2500" b="1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management</a:t>
            </a:r>
            <a:r>
              <a:rPr lang="ru-RU" sz="25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соглашение</a:t>
            </a:r>
            <a:r>
              <a:rPr lang="ru-RU" sz="250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, которое включает в себя:</a:t>
            </a: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 pitchFamily="34" charset="0"/>
              <a:buChar char="•"/>
            </a:pPr>
            <a:r>
              <a:rPr lang="ru-RU" sz="250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когда и кем могут быть внесены изменения в </a:t>
            </a:r>
            <a:r>
              <a:rPr lang="ru-RU" sz="250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Scope</a:t>
            </a:r>
            <a:r>
              <a:rPr lang="ru-RU" sz="250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на разных этапах работы с требованиями</a:t>
            </a: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 pitchFamily="34" charset="0"/>
              <a:buChar char="•"/>
            </a:pPr>
            <a:r>
              <a:rPr lang="ru-RU" sz="250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кто отвечает за принятие решения о внесении изменений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lang="ru-RU" sz="250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В реальности изменения в требования проекта могут вноситься в любой </a:t>
            </a:r>
            <a:r>
              <a:rPr lang="ru-RU" sz="2500" dirty="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момент проекта. </a:t>
            </a:r>
            <a:r>
              <a:rPr lang="en-US" sz="2500" dirty="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Change</a:t>
            </a:r>
            <a:r>
              <a:rPr lang="ru-RU" sz="2500" dirty="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management </a:t>
            </a:r>
            <a:r>
              <a:rPr lang="ru-RU" sz="2500" dirty="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соглашение действует на всем сроке реализации проекта. </a:t>
            </a:r>
            <a:r>
              <a:rPr lang="en-US" sz="2500" dirty="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250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90" name="Google Shape;790;p46"/>
          <p:cNvSpPr/>
          <p:nvPr/>
        </p:nvSpPr>
        <p:spPr>
          <a:xfrm>
            <a:off x="3346624" y="8001875"/>
            <a:ext cx="16106123" cy="281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Приемка продукта (</a:t>
            </a:r>
            <a:r>
              <a:rPr lang="ru-RU" sz="2500" b="1" i="0" u="none" strike="noStrike" cap="none" dirty="0">
                <a:solidFill>
                  <a:srgbClr val="FF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Критерии приемки продукта</a:t>
            </a:r>
            <a:r>
              <a:rPr lang="ru-RU" sz="25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br>
              <a:rPr lang="ru-RU" sz="250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250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Условия приемки - это соглашение между заказчиком и исполнителем о том, как по итогу завершения проекта мы оценим, что проект выполнен.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lang="ru-RU" sz="2500" dirty="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Представляет собой </a:t>
            </a:r>
            <a:r>
              <a:rPr lang="ru-RU" sz="25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список целей</a:t>
            </a:r>
            <a:r>
              <a:rPr lang="ru-RU" sz="250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, которые Команда проекта и заказчики в лице Стейкхолдеров/ Владельца продукта </a:t>
            </a:r>
            <a:r>
              <a:rPr lang="ru-RU" sz="25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должны реализовать за время проекта</a:t>
            </a:r>
            <a:r>
              <a:rPr lang="ru-RU" sz="250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250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91" name="Google Shape;791;p46"/>
          <p:cNvSpPr/>
          <p:nvPr/>
        </p:nvSpPr>
        <p:spPr>
          <a:xfrm>
            <a:off x="271609" y="3952835"/>
            <a:ext cx="984885" cy="982422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solidFill>
            <a:srgbClr val="B5A6FF"/>
          </a:solidFill>
          <a:ln w="62825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6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6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46"/>
          <p:cNvSpPr/>
          <p:nvPr/>
        </p:nvSpPr>
        <p:spPr>
          <a:xfrm>
            <a:off x="271609" y="8351248"/>
            <a:ext cx="984885" cy="982422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solidFill>
            <a:srgbClr val="B5A6FF"/>
          </a:solidFill>
          <a:ln w="62825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6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6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46"/>
          <p:cNvSpPr txBox="1"/>
          <p:nvPr/>
        </p:nvSpPr>
        <p:spPr>
          <a:xfrm>
            <a:off x="512569" y="1389946"/>
            <a:ext cx="18081300" cy="1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99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-RU" sz="3300" b="1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Процесс формирования и утверждения объема работ/требований (т.е. </a:t>
            </a:r>
            <a:r>
              <a:rPr lang="ru-RU" sz="3300" b="1" i="0" u="none" strike="noStrike" cap="none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Scope</a:t>
            </a:r>
            <a:r>
              <a:rPr lang="ru-RU" sz="3300" b="1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) проекта</a:t>
            </a:r>
            <a:endParaRPr sz="3300" b="1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933B85F1-A274-4E93-B7BF-8C7BE6B4D779}"/>
              </a:ext>
            </a:extLst>
          </p:cNvPr>
          <p:cNvCxnSpPr/>
          <p:nvPr/>
        </p:nvCxnSpPr>
        <p:spPr>
          <a:xfrm>
            <a:off x="374309" y="7950856"/>
            <a:ext cx="189812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7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47"/>
          <p:cNvSpPr/>
          <p:nvPr/>
        </p:nvSpPr>
        <p:spPr>
          <a:xfrm>
            <a:off x="1350744" y="868334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47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47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47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Инициация и планирование проекта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803" name="Google Shape;803;p47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804" name="Google Shape;804;p47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5" name="Google Shape;805;p47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6" name="Google Shape;806;p47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7" name="Google Shape;807;p47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8" name="Google Shape;808;p47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9" name="Google Shape;809;p47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0" name="Google Shape;810;p47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1" name="Google Shape;811;p47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2" name="Google Shape;812;p47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3" name="Google Shape;813;p47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4" name="Google Shape;814;p47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5" name="Google Shape;815;p47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6" name="Google Shape;816;p47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817" name="Google Shape;817;p47"/>
          <p:cNvSpPr txBox="1"/>
          <p:nvPr/>
        </p:nvSpPr>
        <p:spPr>
          <a:xfrm>
            <a:off x="1138925" y="3942375"/>
            <a:ext cx="5143500" cy="73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25" rIns="0" bIns="0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3000"/>
              <a:buFont typeface="IBM Plex Sans"/>
              <a:buChar char="●"/>
            </a:pPr>
            <a:r>
              <a:rPr lang="ru-RU" sz="3000" b="0" i="0" u="none" strike="noStrike" cap="none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Представляет собой перечень задач проекта, организует и определяет все содержание проекта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000" b="0" i="0" u="none" strike="noStrike" cap="none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3000"/>
              <a:buFont typeface="IBM Plex Sans"/>
              <a:buChar char="●"/>
            </a:pPr>
            <a:r>
              <a:rPr lang="ru-RU" sz="3000" b="0" i="0" u="none" strike="noStrike" cap="none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Декомпозиция производится до уровней, на которых возможна реалистичная оценка: сроков, стоимости, рисков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8" name="Google Shape;818;p4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668750" y="3882400"/>
            <a:ext cx="12894001" cy="66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47"/>
          <p:cNvSpPr txBox="1"/>
          <p:nvPr/>
        </p:nvSpPr>
        <p:spPr>
          <a:xfrm>
            <a:off x="1138925" y="2088725"/>
            <a:ext cx="16579800" cy="1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99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4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WBS (Work Breakdown Structure) или ИСР (Иерархическ</a:t>
            </a:r>
            <a:r>
              <a:rPr lang="ru-RU" sz="4400" b="1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ая</a:t>
            </a:r>
            <a:r>
              <a:rPr lang="ru-RU" sz="4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Структур</a:t>
            </a:r>
            <a:r>
              <a:rPr lang="ru-RU" sz="4400" b="1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а</a:t>
            </a:r>
            <a:r>
              <a:rPr lang="ru-RU" sz="4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Работ)</a:t>
            </a:r>
            <a:br>
              <a:rPr lang="ru-RU" sz="4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</a:br>
            <a:endParaRPr sz="4400" b="1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48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48"/>
          <p:cNvSpPr/>
          <p:nvPr/>
        </p:nvSpPr>
        <p:spPr>
          <a:xfrm>
            <a:off x="1350744" y="868334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4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48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48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Инициация и планирование проекта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829" name="Google Shape;829;p48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830" name="Google Shape;830;p48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1" name="Google Shape;831;p48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2" name="Google Shape;832;p4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3" name="Google Shape;833;p48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4" name="Google Shape;834;p48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5" name="Google Shape;835;p48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6" name="Google Shape;836;p48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7" name="Google Shape;837;p4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8" name="Google Shape;838;p48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9" name="Google Shape;839;p48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0" name="Google Shape;840;p48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1" name="Google Shape;841;p48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2" name="Google Shape;842;p48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843" name="Google Shape;843;p48"/>
          <p:cNvSpPr txBox="1"/>
          <p:nvPr/>
        </p:nvSpPr>
        <p:spPr>
          <a:xfrm>
            <a:off x="1256499" y="4094825"/>
            <a:ext cx="17480167" cy="6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25" rIns="0" bIns="0" anchor="t" anchorCtr="0">
            <a:noAutofit/>
          </a:bodyPr>
          <a:lstStyle/>
          <a:p>
            <a:pPr marL="457200" marR="0" lvl="0" indent="-43815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Char char="●"/>
            </a:pPr>
            <a:r>
              <a:rPr lang="ru-RU" sz="33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Помогает правильно организовать проект</a:t>
            </a:r>
            <a:endParaRPr sz="33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438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Char char="●"/>
            </a:pPr>
            <a:r>
              <a:rPr lang="ru-RU" sz="33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Оказывает помощь в описании содержания проекта для заинтересованных сторон</a:t>
            </a:r>
            <a:endParaRPr sz="33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438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Char char="●"/>
            </a:pPr>
            <a:r>
              <a:rPr lang="ru-RU" sz="33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Помогает распределить обязанности</a:t>
            </a:r>
            <a:endParaRPr sz="33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438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Char char="●"/>
            </a:pPr>
            <a:r>
              <a:rPr lang="ru-RU" sz="33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Показывает основные этапы проекта и все ракурсы контроля</a:t>
            </a:r>
            <a:endParaRPr sz="33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438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Char char="●"/>
            </a:pPr>
            <a:r>
              <a:rPr lang="ru-RU" sz="33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Позволяет правильно оценить затраты, риски и время работ</a:t>
            </a:r>
            <a:endParaRPr sz="33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438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Char char="●"/>
            </a:pPr>
            <a:r>
              <a:rPr lang="ru-RU" sz="33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Показывает детализацию работ в виде Пакетов работ по заданному направлению</a:t>
            </a:r>
            <a:endParaRPr sz="33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300" b="0" i="0" u="none" strike="noStrike" cap="none" dirty="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300" b="1" i="0" u="none" strike="noStrike" cap="none" dirty="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44" name="Google Shape;844;p48"/>
          <p:cNvSpPr/>
          <p:nvPr/>
        </p:nvSpPr>
        <p:spPr>
          <a:xfrm>
            <a:off x="875250" y="10793574"/>
            <a:ext cx="176265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Шаблоны/Примеры: </a:t>
            </a:r>
            <a:r>
              <a:rPr lang="ru-RU" sz="2500" b="1" i="0" u="sng" strike="noStrike" cap="none">
                <a:solidFill>
                  <a:srgbClr val="0000FF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[Пример] WBS (без оценки)</a:t>
            </a:r>
            <a:r>
              <a:rPr lang="ru-RU" sz="25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 </a:t>
            </a:r>
            <a:endParaRPr sz="25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46" name="Google Shape;846;p48"/>
          <p:cNvSpPr txBox="1"/>
          <p:nvPr/>
        </p:nvSpPr>
        <p:spPr>
          <a:xfrm>
            <a:off x="1138925" y="2088725"/>
            <a:ext cx="16579800" cy="1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99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4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WBS (Work Breakdown Structure) или ИСР (Иерархическ</a:t>
            </a:r>
            <a:r>
              <a:rPr lang="ru-RU" sz="4400" b="1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ая</a:t>
            </a:r>
            <a:r>
              <a:rPr lang="ru-RU" sz="4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Структур</a:t>
            </a:r>
            <a:r>
              <a:rPr lang="ru-RU" sz="4400" b="1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а</a:t>
            </a:r>
            <a:r>
              <a:rPr lang="ru-RU" sz="4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Работ)</a:t>
            </a:r>
            <a:br>
              <a:rPr lang="ru-RU" sz="4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</a:br>
            <a:endParaRPr sz="4400" b="1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44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44"/>
          <p:cNvSpPr/>
          <p:nvPr/>
        </p:nvSpPr>
        <p:spPr>
          <a:xfrm>
            <a:off x="1350744" y="868334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44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44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44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Инициация и планирование проекта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715" name="Google Shape;715;p44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716" name="Google Shape;716;p44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7" name="Google Shape;717;p44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8" name="Google Shape;718;p44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9" name="Google Shape;719;p44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0" name="Google Shape;720;p44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1" name="Google Shape;721;p44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2" name="Google Shape;722;p44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3" name="Google Shape;723;p44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4" name="Google Shape;724;p44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5" name="Google Shape;725;p44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6" name="Google Shape;726;p44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7" name="Google Shape;727;p44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8" name="Google Shape;728;p44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729" name="Google Shape;729;p44"/>
          <p:cNvSpPr txBox="1"/>
          <p:nvPr/>
        </p:nvSpPr>
        <p:spPr>
          <a:xfrm>
            <a:off x="1047088" y="3596592"/>
            <a:ext cx="10660230" cy="19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0" b="1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Альтернативные варианты формирования</a:t>
            </a:r>
            <a:endParaRPr sz="8000" b="1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508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0" b="1" dirty="0" err="1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Scope</a:t>
            </a:r>
            <a:endParaRPr sz="8000" b="1" dirty="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30" name="Google Shape;730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127450" y="2320125"/>
            <a:ext cx="5648725" cy="8325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5034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9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49"/>
          <p:cNvSpPr/>
          <p:nvPr/>
        </p:nvSpPr>
        <p:spPr>
          <a:xfrm>
            <a:off x="1350744" y="868334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49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49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49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Инициация и планирование проекта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856" name="Google Shape;856;p49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857" name="Google Shape;857;p49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8" name="Google Shape;858;p49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9" name="Google Shape;859;p49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60" name="Google Shape;860;p49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61" name="Google Shape;861;p49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62" name="Google Shape;862;p49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63" name="Google Shape;863;p49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64" name="Google Shape;864;p49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65" name="Google Shape;865;p49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66" name="Google Shape;866;p49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67" name="Google Shape;867;p49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68" name="Google Shape;868;p49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69" name="Google Shape;869;p49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870" name="Google Shape;870;p49"/>
          <p:cNvSpPr txBox="1"/>
          <p:nvPr/>
        </p:nvSpPr>
        <p:spPr>
          <a:xfrm>
            <a:off x="1138925" y="1860125"/>
            <a:ext cx="12147600" cy="1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99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-RU" sz="4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User stories вкл. Use cases</a:t>
            </a:r>
            <a:endParaRPr sz="4400" b="1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71" name="Google Shape;871;p49"/>
          <p:cNvSpPr txBox="1"/>
          <p:nvPr/>
        </p:nvSpPr>
        <p:spPr>
          <a:xfrm>
            <a:off x="10410200" y="3040775"/>
            <a:ext cx="8522400" cy="30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-RU" sz="3300" b="0" i="0" u="none" strike="noStrike" cap="none">
                <a:solidFill>
                  <a:srgbClr val="454545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Use Cases формат</a:t>
            </a:r>
            <a:r>
              <a:rPr lang="ru-RU" sz="3300" b="0" i="1" u="none" strike="noStrike" cap="none">
                <a:solidFill>
                  <a:srgbClr val="454545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(аналог “Acceptance criteria” - критерии приемки User story):</a:t>
            </a:r>
            <a:endParaRPr sz="3300" b="0" i="1" u="none" strike="noStrike" cap="none">
              <a:solidFill>
                <a:srgbClr val="454545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-RU" sz="3300" b="1" i="0" u="none" strike="noStrike" cap="none">
                <a:solidFill>
                  <a:srgbClr val="454545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описание по шагам, что пользователь должен сделать для выполнения задачи</a:t>
            </a:r>
            <a:endParaRPr sz="3300" b="1" i="0" u="none" strike="noStrike" cap="none">
              <a:solidFill>
                <a:srgbClr val="454545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72" name="Google Shape;872;p49"/>
          <p:cNvSpPr txBox="1"/>
          <p:nvPr/>
        </p:nvSpPr>
        <p:spPr>
          <a:xfrm>
            <a:off x="1403325" y="3195725"/>
            <a:ext cx="8522400" cy="18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-RU" sz="3300" b="0" i="0" u="none" strike="noStrike" cap="none">
                <a:solidFill>
                  <a:srgbClr val="454545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User story формат:</a:t>
            </a:r>
            <a:endParaRPr sz="3300" b="1" i="0" u="none" strike="noStrike" cap="none">
              <a:solidFill>
                <a:srgbClr val="454545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-RU" sz="3300" b="1" i="0" u="none" strike="noStrike" cap="none">
                <a:solidFill>
                  <a:srgbClr val="454545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Как &lt;тип пользователя&gt;, я хочу &lt;цель&gt;, чтобы &lt;причина&gt;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49"/>
          <p:cNvSpPr txBox="1"/>
          <p:nvPr/>
        </p:nvSpPr>
        <p:spPr>
          <a:xfrm>
            <a:off x="10410200" y="6069875"/>
            <a:ext cx="9479700" cy="47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-RU" sz="3300" b="0" i="0" u="none" strike="noStrike" cap="none">
                <a:solidFill>
                  <a:srgbClr val="454545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Пример Use case:</a:t>
            </a:r>
            <a:endParaRPr sz="3300" b="0" i="0" u="none" strike="noStrike" cap="none">
              <a:solidFill>
                <a:srgbClr val="454545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438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3300"/>
              <a:buFont typeface="IBM Plex Sans"/>
              <a:buAutoNum type="arabicPeriod"/>
            </a:pPr>
            <a:r>
              <a:rPr lang="ru-RU" sz="3300" b="1" i="0" u="none" strike="noStrike" cap="none">
                <a:solidFill>
                  <a:srgbClr val="454545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Я захожу на сайт интернет-магазина</a:t>
            </a:r>
            <a:endParaRPr sz="3300" b="1" i="0" u="none" strike="noStrike" cap="none">
              <a:solidFill>
                <a:srgbClr val="454545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438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3300"/>
              <a:buFont typeface="IBM Plex Sans"/>
              <a:buAutoNum type="arabicPeriod"/>
            </a:pPr>
            <a:r>
              <a:rPr lang="ru-RU" sz="3300" b="1" i="0" u="none" strike="noStrike" cap="none">
                <a:solidFill>
                  <a:srgbClr val="454545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Я выбираю товар, вношу в корзину и перехожу к функции оплаты</a:t>
            </a:r>
            <a:endParaRPr sz="3300" b="1" i="0" u="none" strike="noStrike" cap="none">
              <a:solidFill>
                <a:srgbClr val="454545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438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3300"/>
              <a:buFont typeface="IBM Plex Sans"/>
              <a:buAutoNum type="arabicPeriod"/>
            </a:pPr>
            <a:r>
              <a:rPr lang="ru-RU" sz="3300" b="1" i="0" u="none" strike="noStrike" cap="none">
                <a:solidFill>
                  <a:srgbClr val="454545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Я выбираю способ оплаты картой на сайте</a:t>
            </a:r>
            <a:endParaRPr sz="3300" b="1" i="0" u="none" strike="noStrike" cap="none">
              <a:solidFill>
                <a:srgbClr val="454545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438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3300"/>
              <a:buFont typeface="IBM Plex Sans"/>
              <a:buAutoNum type="arabicPeriod"/>
            </a:pPr>
            <a:r>
              <a:rPr lang="ru-RU" sz="3300" b="1" i="0" u="none" strike="noStrike" cap="none">
                <a:solidFill>
                  <a:srgbClr val="454545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Я оплачиваю заказ картой и получаю сообщение об успешной оплате и дате готовности заказа</a:t>
            </a:r>
            <a:endParaRPr sz="3300" b="1" i="0" u="none" strike="noStrike" cap="none">
              <a:solidFill>
                <a:srgbClr val="454545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74" name="Google Shape;874;p49"/>
          <p:cNvSpPr txBox="1"/>
          <p:nvPr/>
        </p:nvSpPr>
        <p:spPr>
          <a:xfrm>
            <a:off x="1403325" y="5972950"/>
            <a:ext cx="8680500" cy="24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-RU" sz="3300" b="0" i="0" u="none" strike="noStrike" cap="none">
                <a:solidFill>
                  <a:srgbClr val="454545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Пример User story:</a:t>
            </a:r>
            <a:endParaRPr sz="3300" b="0" i="0" u="none" strike="noStrike" cap="none">
              <a:solidFill>
                <a:srgbClr val="454545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-RU" sz="3300" b="1" i="0" u="none" strike="noStrike" cap="none">
                <a:solidFill>
                  <a:srgbClr val="454545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Как покупатель я хочу оплачивать картой товары на сайте, чтобы не оплачивать курьеру</a:t>
            </a:r>
            <a:endParaRPr sz="3300" b="0" i="0" u="none" strike="noStrike" cap="none">
              <a:solidFill>
                <a:srgbClr val="454545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75" name="Google Shape;875;p49"/>
          <p:cNvSpPr/>
          <p:nvPr/>
        </p:nvSpPr>
        <p:spPr>
          <a:xfrm>
            <a:off x="10052050" y="3264627"/>
            <a:ext cx="0" cy="6789549"/>
          </a:xfrm>
          <a:custGeom>
            <a:avLst/>
            <a:gdLst/>
            <a:ahLst/>
            <a:cxnLst/>
            <a:rect l="l" t="t" r="r" b="b"/>
            <a:pathLst>
              <a:path w="120000" h="6806565" extrusionOk="0">
                <a:moveTo>
                  <a:pt x="0" y="0"/>
                </a:moveTo>
                <a:lnTo>
                  <a:pt x="0" y="6806075"/>
                </a:lnTo>
              </a:path>
            </a:pathLst>
          </a:custGeom>
          <a:noFill/>
          <a:ln w="10450" cap="flat" cmpd="sng">
            <a:solidFill>
              <a:srgbClr val="D2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49"/>
          <p:cNvSpPr/>
          <p:nvPr/>
        </p:nvSpPr>
        <p:spPr>
          <a:xfrm>
            <a:off x="875250" y="10641174"/>
            <a:ext cx="176265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Шаблоны/Примеры:</a:t>
            </a:r>
            <a:endParaRPr sz="2500" b="1" i="0" u="none" strike="noStrike" cap="none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1" i="0" u="sng" strike="noStrike" cap="none">
                <a:solidFill>
                  <a:srgbClr val="0000FF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[Пример] BFR формат (User story вкл. Use case)</a:t>
            </a:r>
            <a:r>
              <a:rPr lang="ru-RU" sz="25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  </a:t>
            </a:r>
            <a:endParaRPr sz="25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50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50"/>
          <p:cNvSpPr/>
          <p:nvPr/>
        </p:nvSpPr>
        <p:spPr>
          <a:xfrm>
            <a:off x="1350744" y="868334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50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50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50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Инициация и планирование проекта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886" name="Google Shape;886;p50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887" name="Google Shape;887;p50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8" name="Google Shape;888;p50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9" name="Google Shape;889;p50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0" name="Google Shape;890;p50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1" name="Google Shape;891;p50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2" name="Google Shape;892;p50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3" name="Google Shape;893;p50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4" name="Google Shape;894;p50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5" name="Google Shape;895;p50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6" name="Google Shape;896;p50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7" name="Google Shape;897;p50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8" name="Google Shape;898;p50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9" name="Google Shape;899;p50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900" name="Google Shape;900;p50"/>
          <p:cNvSpPr txBox="1"/>
          <p:nvPr/>
        </p:nvSpPr>
        <p:spPr>
          <a:xfrm>
            <a:off x="1047088" y="1970617"/>
            <a:ext cx="9258900" cy="19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b="1">
                <a:latin typeface="IBM Plex Sans"/>
                <a:ea typeface="IBM Plex Sans"/>
                <a:cs typeface="IBM Plex Sans"/>
                <a:sym typeface="IBM Plex Sans"/>
              </a:rPr>
              <a:t>Impact mapping</a:t>
            </a:r>
            <a:endParaRPr sz="4100">
              <a:solidFill>
                <a:srgbClr val="88888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01" name="Google Shape;901;p50"/>
          <p:cNvSpPr txBox="1"/>
          <p:nvPr/>
        </p:nvSpPr>
        <p:spPr>
          <a:xfrm>
            <a:off x="1047100" y="3136450"/>
            <a:ext cx="6748200" cy="48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Одним из инструментов формирования и распределения задач по проекту служит Impact Mapping. Использование данного инструмента позволит:</a:t>
            </a:r>
            <a:endParaRPr sz="3000"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6096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"/>
              <a:buChar char="●"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сформировать перечень задач</a:t>
            </a:r>
            <a:endParaRPr sz="3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6096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"/>
              <a:buChar char="●"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выявить риски</a:t>
            </a:r>
            <a:endParaRPr sz="3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6096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"/>
              <a:buChar char="●"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выявить конфликты интересов заинтересованных лиц</a:t>
            </a:r>
            <a:endParaRPr sz="3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02" name="Google Shape;902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15281" y="2128975"/>
            <a:ext cx="11036525" cy="571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55725" y="6962775"/>
            <a:ext cx="8114450" cy="42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3"/>
          <p:cNvSpPr/>
          <p:nvPr/>
        </p:nvSpPr>
        <p:spPr>
          <a:xfrm>
            <a:off x="0" y="0"/>
            <a:ext cx="20104200" cy="11727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1"/>
          <p:cNvSpPr txBox="1">
            <a:spLocks noGrp="1"/>
          </p:cNvSpPr>
          <p:nvPr>
            <p:ph type="title"/>
          </p:nvPr>
        </p:nvSpPr>
        <p:spPr>
          <a:xfrm>
            <a:off x="1047088" y="5110599"/>
            <a:ext cx="9258900" cy="19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6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Поиграем!</a:t>
            </a:r>
            <a:br>
              <a:rPr lang="ru-RU" sz="6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br>
              <a:rPr lang="ru-RU" sz="6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br>
              <a:rPr lang="ru-RU" sz="6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br>
              <a:rPr lang="ru-RU" sz="6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48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30 мин</a:t>
            </a:r>
            <a:endParaRPr sz="99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34" name="Google Shape;634;p41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41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41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41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8" name="Google Shape;63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38017" y="3141025"/>
            <a:ext cx="6949361" cy="66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41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Инициация и планирование проекта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640" name="Google Shape;640;p41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641" name="Google Shape;641;p41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2" name="Google Shape;642;p41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3" name="Google Shape;643;p41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4" name="Google Shape;644;p41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5" name="Google Shape;645;p41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6" name="Google Shape;646;p41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7" name="Google Shape;647;p41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8" name="Google Shape;648;p41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9" name="Google Shape;649;p41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0" name="Google Shape;650;p41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1" name="Google Shape;651;p41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2" name="Google Shape;652;p41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3" name="Google Shape;653;p41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3271664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1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41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41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41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41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Инициация и планирование проекта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640" name="Google Shape;640;p41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641" name="Google Shape;641;p41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2" name="Google Shape;642;p41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3" name="Google Shape;643;p41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4" name="Google Shape;644;p41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5" name="Google Shape;645;p41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6" name="Google Shape;646;p41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7" name="Google Shape;647;p41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8" name="Google Shape;648;p41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9" name="Google Shape;649;p41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0" name="Google Shape;650;p41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1" name="Google Shape;651;p41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2" name="Google Shape;652;p41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3" name="Google Shape;653;p41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4F8F9C5-6430-4149-ADB2-ABD36BE6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Планируем событие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C198D05-949F-423C-B07F-6C1EC106A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8383" y="4365173"/>
            <a:ext cx="17727300" cy="6379031"/>
          </a:xfrm>
        </p:spPr>
        <p:txBody>
          <a:bodyPr/>
          <a:lstStyle/>
          <a:p>
            <a:pPr marL="654050" indent="-514350">
              <a:buAutoNum type="arabicPeriod"/>
            </a:pPr>
            <a:r>
              <a:rPr lang="ru-RU" dirty="0"/>
              <a:t>Распределимся по ролям: заказчик(и), проектная группа, руководитель проекта</a:t>
            </a:r>
          </a:p>
          <a:p>
            <a:pPr marL="654050" indent="-514350">
              <a:buAutoNum type="arabicPeriod"/>
            </a:pPr>
            <a:r>
              <a:rPr lang="ru-RU" dirty="0"/>
              <a:t>Опросить заказчика о необходимых работах, составить </a:t>
            </a:r>
            <a:r>
              <a:rPr lang="en-US" dirty="0"/>
              <a:t>scope</a:t>
            </a:r>
            <a:endParaRPr lang="ru-RU" dirty="0"/>
          </a:p>
          <a:p>
            <a:pPr marL="654050" indent="-514350">
              <a:buAutoNum type="arabicPeriod"/>
            </a:pPr>
            <a:r>
              <a:rPr lang="ru-RU" dirty="0"/>
              <a:t>Составить </a:t>
            </a:r>
            <a:r>
              <a:rPr lang="en-US" dirty="0"/>
              <a:t>WBS</a:t>
            </a:r>
            <a:endParaRPr lang="ru-RU" dirty="0"/>
          </a:p>
          <a:p>
            <a:pPr marL="654050" indent="-514350">
              <a:buFont typeface="Arial"/>
              <a:buAutoNum type="arabicPeriod"/>
            </a:pPr>
            <a:r>
              <a:rPr lang="ru-RU" dirty="0"/>
              <a:t>Описать критерии приемки результата проекта</a:t>
            </a:r>
          </a:p>
          <a:p>
            <a:pPr marL="1397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554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9" name="Google Shape;249;p27"/>
          <p:cNvSpPr/>
          <p:nvPr/>
        </p:nvSpPr>
        <p:spPr>
          <a:xfrm>
            <a:off x="1350744" y="868334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0" name="Google Shape;250;p27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1" name="Google Shape;251;p27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2" name="Google Shape;252;p27"/>
          <p:cNvSpPr/>
          <p:nvPr/>
        </p:nvSpPr>
        <p:spPr>
          <a:xfrm>
            <a:off x="1675341" y="5936991"/>
            <a:ext cx="0" cy="5759450"/>
          </a:xfrm>
          <a:custGeom>
            <a:avLst/>
            <a:gdLst/>
            <a:ahLst/>
            <a:cxnLst/>
            <a:rect l="l" t="t" r="r" b="b"/>
            <a:pathLst>
              <a:path w="120000" h="5759450" extrusionOk="0">
                <a:moveTo>
                  <a:pt x="0" y="0"/>
                </a:moveTo>
                <a:lnTo>
                  <a:pt x="0" y="5758986"/>
                </a:lnTo>
              </a:path>
            </a:pathLst>
          </a:custGeom>
          <a:noFill/>
          <a:ln w="62825" cap="flat" cmpd="sng">
            <a:solidFill>
              <a:srgbClr val="D0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3" name="Google Shape;253;p27"/>
          <p:cNvSpPr/>
          <p:nvPr/>
        </p:nvSpPr>
        <p:spPr>
          <a:xfrm>
            <a:off x="1183210" y="2020880"/>
            <a:ext cx="984885" cy="984885"/>
          </a:xfrm>
          <a:custGeom>
            <a:avLst/>
            <a:gdLst/>
            <a:ahLst/>
            <a:cxnLst/>
            <a:rect l="l" t="t" r="r" b="b"/>
            <a:pathLst>
              <a:path w="984885" h="984885" extrusionOk="0">
                <a:moveTo>
                  <a:pt x="492131" y="0"/>
                </a:moveTo>
                <a:lnTo>
                  <a:pt x="444736" y="2252"/>
                </a:lnTo>
                <a:lnTo>
                  <a:pt x="398616" y="8874"/>
                </a:lnTo>
                <a:lnTo>
                  <a:pt x="353976" y="19657"/>
                </a:lnTo>
                <a:lnTo>
                  <a:pt x="311023" y="34396"/>
                </a:lnTo>
                <a:lnTo>
                  <a:pt x="269964" y="52884"/>
                </a:lnTo>
                <a:lnTo>
                  <a:pt x="231004" y="74916"/>
                </a:lnTo>
                <a:lnTo>
                  <a:pt x="194350" y="100284"/>
                </a:lnTo>
                <a:lnTo>
                  <a:pt x="160208" y="128784"/>
                </a:lnTo>
                <a:lnTo>
                  <a:pt x="128784" y="160208"/>
                </a:lnTo>
                <a:lnTo>
                  <a:pt x="100284" y="194350"/>
                </a:lnTo>
                <a:lnTo>
                  <a:pt x="74916" y="231004"/>
                </a:lnTo>
                <a:lnTo>
                  <a:pt x="52884" y="269964"/>
                </a:lnTo>
                <a:lnTo>
                  <a:pt x="34396" y="311023"/>
                </a:lnTo>
                <a:lnTo>
                  <a:pt x="19657" y="353976"/>
                </a:lnTo>
                <a:lnTo>
                  <a:pt x="8874" y="398616"/>
                </a:lnTo>
                <a:lnTo>
                  <a:pt x="2252" y="444736"/>
                </a:lnTo>
                <a:lnTo>
                  <a:pt x="0" y="492131"/>
                </a:lnTo>
                <a:lnTo>
                  <a:pt x="2252" y="539526"/>
                </a:lnTo>
                <a:lnTo>
                  <a:pt x="8874" y="585646"/>
                </a:lnTo>
                <a:lnTo>
                  <a:pt x="19657" y="630286"/>
                </a:lnTo>
                <a:lnTo>
                  <a:pt x="34396" y="673239"/>
                </a:lnTo>
                <a:lnTo>
                  <a:pt x="52884" y="714298"/>
                </a:lnTo>
                <a:lnTo>
                  <a:pt x="74916" y="753258"/>
                </a:lnTo>
                <a:lnTo>
                  <a:pt x="100284" y="789912"/>
                </a:lnTo>
                <a:lnTo>
                  <a:pt x="128784" y="824055"/>
                </a:lnTo>
                <a:lnTo>
                  <a:pt x="160208" y="855478"/>
                </a:lnTo>
                <a:lnTo>
                  <a:pt x="194350" y="883978"/>
                </a:lnTo>
                <a:lnTo>
                  <a:pt x="231004" y="909347"/>
                </a:lnTo>
                <a:lnTo>
                  <a:pt x="269964" y="931378"/>
                </a:lnTo>
                <a:lnTo>
                  <a:pt x="311023" y="949867"/>
                </a:lnTo>
                <a:lnTo>
                  <a:pt x="353976" y="964606"/>
                </a:lnTo>
                <a:lnTo>
                  <a:pt x="398616" y="975389"/>
                </a:lnTo>
                <a:lnTo>
                  <a:pt x="444736" y="982010"/>
                </a:lnTo>
                <a:lnTo>
                  <a:pt x="492131" y="984263"/>
                </a:lnTo>
                <a:lnTo>
                  <a:pt x="539526" y="982010"/>
                </a:lnTo>
                <a:lnTo>
                  <a:pt x="585646" y="975389"/>
                </a:lnTo>
                <a:lnTo>
                  <a:pt x="630286" y="964606"/>
                </a:lnTo>
                <a:lnTo>
                  <a:pt x="673239" y="949867"/>
                </a:lnTo>
                <a:lnTo>
                  <a:pt x="714298" y="931378"/>
                </a:lnTo>
                <a:lnTo>
                  <a:pt x="753258" y="909347"/>
                </a:lnTo>
                <a:lnTo>
                  <a:pt x="789912" y="883978"/>
                </a:lnTo>
                <a:lnTo>
                  <a:pt x="824055" y="855478"/>
                </a:lnTo>
                <a:lnTo>
                  <a:pt x="855478" y="824055"/>
                </a:lnTo>
                <a:lnTo>
                  <a:pt x="883978" y="789912"/>
                </a:lnTo>
                <a:lnTo>
                  <a:pt x="909347" y="753258"/>
                </a:lnTo>
                <a:lnTo>
                  <a:pt x="931378" y="714298"/>
                </a:lnTo>
                <a:lnTo>
                  <a:pt x="949867" y="673239"/>
                </a:lnTo>
                <a:lnTo>
                  <a:pt x="964606" y="630286"/>
                </a:lnTo>
                <a:lnTo>
                  <a:pt x="975389" y="585646"/>
                </a:lnTo>
                <a:lnTo>
                  <a:pt x="982010" y="539526"/>
                </a:lnTo>
                <a:lnTo>
                  <a:pt x="984263" y="492131"/>
                </a:lnTo>
                <a:lnTo>
                  <a:pt x="982010" y="444736"/>
                </a:lnTo>
                <a:lnTo>
                  <a:pt x="975389" y="398616"/>
                </a:lnTo>
                <a:lnTo>
                  <a:pt x="964606" y="353976"/>
                </a:lnTo>
                <a:lnTo>
                  <a:pt x="949867" y="311023"/>
                </a:lnTo>
                <a:lnTo>
                  <a:pt x="931378" y="269964"/>
                </a:lnTo>
                <a:lnTo>
                  <a:pt x="909347" y="231004"/>
                </a:lnTo>
                <a:lnTo>
                  <a:pt x="883978" y="194350"/>
                </a:lnTo>
                <a:lnTo>
                  <a:pt x="855478" y="160208"/>
                </a:lnTo>
                <a:lnTo>
                  <a:pt x="824055" y="128784"/>
                </a:lnTo>
                <a:lnTo>
                  <a:pt x="789912" y="100284"/>
                </a:lnTo>
                <a:lnTo>
                  <a:pt x="753258" y="74916"/>
                </a:lnTo>
                <a:lnTo>
                  <a:pt x="714298" y="52884"/>
                </a:lnTo>
                <a:lnTo>
                  <a:pt x="673239" y="34396"/>
                </a:lnTo>
                <a:lnTo>
                  <a:pt x="630286" y="19657"/>
                </a:lnTo>
                <a:lnTo>
                  <a:pt x="585646" y="8874"/>
                </a:lnTo>
                <a:lnTo>
                  <a:pt x="539526" y="2252"/>
                </a:lnTo>
                <a:lnTo>
                  <a:pt x="4921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5" name="Google Shape;255;p27"/>
          <p:cNvSpPr/>
          <p:nvPr/>
        </p:nvSpPr>
        <p:spPr>
          <a:xfrm>
            <a:off x="1183210" y="3905640"/>
            <a:ext cx="984885" cy="984885"/>
          </a:xfrm>
          <a:custGeom>
            <a:avLst/>
            <a:gdLst/>
            <a:ahLst/>
            <a:cxnLst/>
            <a:rect l="l" t="t" r="r" b="b"/>
            <a:pathLst>
              <a:path w="984885" h="984885" extrusionOk="0">
                <a:moveTo>
                  <a:pt x="492131" y="0"/>
                </a:moveTo>
                <a:lnTo>
                  <a:pt x="444736" y="2252"/>
                </a:lnTo>
                <a:lnTo>
                  <a:pt x="398616" y="8874"/>
                </a:lnTo>
                <a:lnTo>
                  <a:pt x="353976" y="19657"/>
                </a:lnTo>
                <a:lnTo>
                  <a:pt x="311023" y="34396"/>
                </a:lnTo>
                <a:lnTo>
                  <a:pt x="269964" y="52884"/>
                </a:lnTo>
                <a:lnTo>
                  <a:pt x="231004" y="74916"/>
                </a:lnTo>
                <a:lnTo>
                  <a:pt x="194350" y="100284"/>
                </a:lnTo>
                <a:lnTo>
                  <a:pt x="160208" y="128784"/>
                </a:lnTo>
                <a:lnTo>
                  <a:pt x="128784" y="160208"/>
                </a:lnTo>
                <a:lnTo>
                  <a:pt x="100284" y="194350"/>
                </a:lnTo>
                <a:lnTo>
                  <a:pt x="74916" y="231004"/>
                </a:lnTo>
                <a:lnTo>
                  <a:pt x="52884" y="269964"/>
                </a:lnTo>
                <a:lnTo>
                  <a:pt x="34396" y="311023"/>
                </a:lnTo>
                <a:lnTo>
                  <a:pt x="19657" y="353976"/>
                </a:lnTo>
                <a:lnTo>
                  <a:pt x="8874" y="398616"/>
                </a:lnTo>
                <a:lnTo>
                  <a:pt x="2252" y="444736"/>
                </a:lnTo>
                <a:lnTo>
                  <a:pt x="0" y="492131"/>
                </a:lnTo>
                <a:lnTo>
                  <a:pt x="2252" y="539526"/>
                </a:lnTo>
                <a:lnTo>
                  <a:pt x="8874" y="585646"/>
                </a:lnTo>
                <a:lnTo>
                  <a:pt x="19657" y="630286"/>
                </a:lnTo>
                <a:lnTo>
                  <a:pt x="34396" y="673239"/>
                </a:lnTo>
                <a:lnTo>
                  <a:pt x="52884" y="714298"/>
                </a:lnTo>
                <a:lnTo>
                  <a:pt x="74916" y="753258"/>
                </a:lnTo>
                <a:lnTo>
                  <a:pt x="100284" y="789912"/>
                </a:lnTo>
                <a:lnTo>
                  <a:pt x="128784" y="824055"/>
                </a:lnTo>
                <a:lnTo>
                  <a:pt x="160208" y="855478"/>
                </a:lnTo>
                <a:lnTo>
                  <a:pt x="194350" y="883978"/>
                </a:lnTo>
                <a:lnTo>
                  <a:pt x="231004" y="909347"/>
                </a:lnTo>
                <a:lnTo>
                  <a:pt x="269964" y="931378"/>
                </a:lnTo>
                <a:lnTo>
                  <a:pt x="311023" y="949867"/>
                </a:lnTo>
                <a:lnTo>
                  <a:pt x="353976" y="964606"/>
                </a:lnTo>
                <a:lnTo>
                  <a:pt x="398616" y="975389"/>
                </a:lnTo>
                <a:lnTo>
                  <a:pt x="444736" y="982010"/>
                </a:lnTo>
                <a:lnTo>
                  <a:pt x="492131" y="984263"/>
                </a:lnTo>
                <a:lnTo>
                  <a:pt x="539526" y="982010"/>
                </a:lnTo>
                <a:lnTo>
                  <a:pt x="585646" y="975389"/>
                </a:lnTo>
                <a:lnTo>
                  <a:pt x="630286" y="964606"/>
                </a:lnTo>
                <a:lnTo>
                  <a:pt x="673239" y="949867"/>
                </a:lnTo>
                <a:lnTo>
                  <a:pt x="714298" y="931378"/>
                </a:lnTo>
                <a:lnTo>
                  <a:pt x="753258" y="909347"/>
                </a:lnTo>
                <a:lnTo>
                  <a:pt x="789912" y="883978"/>
                </a:lnTo>
                <a:lnTo>
                  <a:pt x="824055" y="855478"/>
                </a:lnTo>
                <a:lnTo>
                  <a:pt x="855478" y="824055"/>
                </a:lnTo>
                <a:lnTo>
                  <a:pt x="883978" y="789912"/>
                </a:lnTo>
                <a:lnTo>
                  <a:pt x="909347" y="753258"/>
                </a:lnTo>
                <a:lnTo>
                  <a:pt x="931378" y="714298"/>
                </a:lnTo>
                <a:lnTo>
                  <a:pt x="949867" y="673239"/>
                </a:lnTo>
                <a:lnTo>
                  <a:pt x="964606" y="630286"/>
                </a:lnTo>
                <a:lnTo>
                  <a:pt x="975389" y="585646"/>
                </a:lnTo>
                <a:lnTo>
                  <a:pt x="982010" y="539526"/>
                </a:lnTo>
                <a:lnTo>
                  <a:pt x="984263" y="492131"/>
                </a:lnTo>
                <a:lnTo>
                  <a:pt x="982010" y="444736"/>
                </a:lnTo>
                <a:lnTo>
                  <a:pt x="975389" y="398616"/>
                </a:lnTo>
                <a:lnTo>
                  <a:pt x="964606" y="353976"/>
                </a:lnTo>
                <a:lnTo>
                  <a:pt x="949867" y="311023"/>
                </a:lnTo>
                <a:lnTo>
                  <a:pt x="931378" y="269964"/>
                </a:lnTo>
                <a:lnTo>
                  <a:pt x="909347" y="231004"/>
                </a:lnTo>
                <a:lnTo>
                  <a:pt x="883978" y="194350"/>
                </a:lnTo>
                <a:lnTo>
                  <a:pt x="855478" y="160208"/>
                </a:lnTo>
                <a:lnTo>
                  <a:pt x="824055" y="128784"/>
                </a:lnTo>
                <a:lnTo>
                  <a:pt x="789912" y="100284"/>
                </a:lnTo>
                <a:lnTo>
                  <a:pt x="753258" y="74916"/>
                </a:lnTo>
                <a:lnTo>
                  <a:pt x="714298" y="52884"/>
                </a:lnTo>
                <a:lnTo>
                  <a:pt x="673239" y="34396"/>
                </a:lnTo>
                <a:lnTo>
                  <a:pt x="630286" y="19657"/>
                </a:lnTo>
                <a:lnTo>
                  <a:pt x="585646" y="8874"/>
                </a:lnTo>
                <a:lnTo>
                  <a:pt x="539526" y="2252"/>
                </a:lnTo>
                <a:lnTo>
                  <a:pt x="4921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6" name="Google Shape;256;p27"/>
          <p:cNvSpPr/>
          <p:nvPr/>
        </p:nvSpPr>
        <p:spPr>
          <a:xfrm>
            <a:off x="1183210" y="7884576"/>
            <a:ext cx="984885" cy="984884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444736" y="2252"/>
                </a:lnTo>
                <a:lnTo>
                  <a:pt x="398616" y="8874"/>
                </a:lnTo>
                <a:lnTo>
                  <a:pt x="353976" y="19657"/>
                </a:lnTo>
                <a:lnTo>
                  <a:pt x="311023" y="34396"/>
                </a:lnTo>
                <a:lnTo>
                  <a:pt x="269964" y="52884"/>
                </a:lnTo>
                <a:lnTo>
                  <a:pt x="231004" y="74916"/>
                </a:lnTo>
                <a:lnTo>
                  <a:pt x="194350" y="100284"/>
                </a:lnTo>
                <a:lnTo>
                  <a:pt x="160208" y="128784"/>
                </a:lnTo>
                <a:lnTo>
                  <a:pt x="128784" y="160208"/>
                </a:lnTo>
                <a:lnTo>
                  <a:pt x="100284" y="194350"/>
                </a:lnTo>
                <a:lnTo>
                  <a:pt x="74916" y="231004"/>
                </a:lnTo>
                <a:lnTo>
                  <a:pt x="52884" y="269964"/>
                </a:lnTo>
                <a:lnTo>
                  <a:pt x="34396" y="311023"/>
                </a:lnTo>
                <a:lnTo>
                  <a:pt x="19657" y="353976"/>
                </a:lnTo>
                <a:lnTo>
                  <a:pt x="8874" y="398616"/>
                </a:lnTo>
                <a:lnTo>
                  <a:pt x="2252" y="444736"/>
                </a:lnTo>
                <a:lnTo>
                  <a:pt x="0" y="492131"/>
                </a:lnTo>
                <a:lnTo>
                  <a:pt x="2252" y="539526"/>
                </a:lnTo>
                <a:lnTo>
                  <a:pt x="8874" y="585646"/>
                </a:lnTo>
                <a:lnTo>
                  <a:pt x="19657" y="630286"/>
                </a:lnTo>
                <a:lnTo>
                  <a:pt x="34396" y="673239"/>
                </a:lnTo>
                <a:lnTo>
                  <a:pt x="52884" y="714298"/>
                </a:lnTo>
                <a:lnTo>
                  <a:pt x="74916" y="753258"/>
                </a:lnTo>
                <a:lnTo>
                  <a:pt x="100284" y="789912"/>
                </a:lnTo>
                <a:lnTo>
                  <a:pt x="128784" y="824055"/>
                </a:lnTo>
                <a:lnTo>
                  <a:pt x="160208" y="855478"/>
                </a:lnTo>
                <a:lnTo>
                  <a:pt x="194350" y="883978"/>
                </a:lnTo>
                <a:lnTo>
                  <a:pt x="231004" y="909347"/>
                </a:lnTo>
                <a:lnTo>
                  <a:pt x="269964" y="931378"/>
                </a:lnTo>
                <a:lnTo>
                  <a:pt x="311023" y="949867"/>
                </a:lnTo>
                <a:lnTo>
                  <a:pt x="353976" y="964606"/>
                </a:lnTo>
                <a:lnTo>
                  <a:pt x="398616" y="975389"/>
                </a:lnTo>
                <a:lnTo>
                  <a:pt x="444736" y="982010"/>
                </a:lnTo>
                <a:lnTo>
                  <a:pt x="492131" y="984263"/>
                </a:lnTo>
                <a:lnTo>
                  <a:pt x="539526" y="982010"/>
                </a:lnTo>
                <a:lnTo>
                  <a:pt x="585646" y="975389"/>
                </a:lnTo>
                <a:lnTo>
                  <a:pt x="630286" y="964606"/>
                </a:lnTo>
                <a:lnTo>
                  <a:pt x="673239" y="949867"/>
                </a:lnTo>
                <a:lnTo>
                  <a:pt x="714298" y="931378"/>
                </a:lnTo>
                <a:lnTo>
                  <a:pt x="753258" y="909347"/>
                </a:lnTo>
                <a:lnTo>
                  <a:pt x="789912" y="883978"/>
                </a:lnTo>
                <a:lnTo>
                  <a:pt x="824055" y="855478"/>
                </a:lnTo>
                <a:lnTo>
                  <a:pt x="855478" y="824055"/>
                </a:lnTo>
                <a:lnTo>
                  <a:pt x="883978" y="789912"/>
                </a:lnTo>
                <a:lnTo>
                  <a:pt x="909347" y="753258"/>
                </a:lnTo>
                <a:lnTo>
                  <a:pt x="931378" y="714298"/>
                </a:lnTo>
                <a:lnTo>
                  <a:pt x="949867" y="673239"/>
                </a:lnTo>
                <a:lnTo>
                  <a:pt x="964606" y="630286"/>
                </a:lnTo>
                <a:lnTo>
                  <a:pt x="975389" y="585646"/>
                </a:lnTo>
                <a:lnTo>
                  <a:pt x="982010" y="539526"/>
                </a:lnTo>
                <a:lnTo>
                  <a:pt x="984263" y="492131"/>
                </a:lnTo>
                <a:lnTo>
                  <a:pt x="982010" y="444736"/>
                </a:lnTo>
                <a:lnTo>
                  <a:pt x="975389" y="398616"/>
                </a:lnTo>
                <a:lnTo>
                  <a:pt x="964606" y="353976"/>
                </a:lnTo>
                <a:lnTo>
                  <a:pt x="949867" y="311023"/>
                </a:lnTo>
                <a:lnTo>
                  <a:pt x="931378" y="269964"/>
                </a:lnTo>
                <a:lnTo>
                  <a:pt x="909347" y="231004"/>
                </a:lnTo>
                <a:lnTo>
                  <a:pt x="883978" y="194350"/>
                </a:lnTo>
                <a:lnTo>
                  <a:pt x="855478" y="160208"/>
                </a:lnTo>
                <a:lnTo>
                  <a:pt x="824055" y="128784"/>
                </a:lnTo>
                <a:lnTo>
                  <a:pt x="789912" y="100284"/>
                </a:lnTo>
                <a:lnTo>
                  <a:pt x="753258" y="74916"/>
                </a:lnTo>
                <a:lnTo>
                  <a:pt x="714298" y="52884"/>
                </a:lnTo>
                <a:lnTo>
                  <a:pt x="673239" y="34396"/>
                </a:lnTo>
                <a:lnTo>
                  <a:pt x="630286" y="19657"/>
                </a:lnTo>
                <a:lnTo>
                  <a:pt x="585646" y="8874"/>
                </a:lnTo>
                <a:lnTo>
                  <a:pt x="539526" y="2252"/>
                </a:lnTo>
                <a:lnTo>
                  <a:pt x="4921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7" name="Google Shape;257;p27"/>
          <p:cNvSpPr/>
          <p:nvPr/>
        </p:nvSpPr>
        <p:spPr>
          <a:xfrm>
            <a:off x="1183210" y="7884576"/>
            <a:ext cx="984885" cy="984884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noFill/>
          <a:ln w="62825" cap="flat" cmpd="sng">
            <a:solidFill>
              <a:srgbClr val="D0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8" name="Google Shape;258;p27"/>
          <p:cNvSpPr/>
          <p:nvPr/>
        </p:nvSpPr>
        <p:spPr>
          <a:xfrm>
            <a:off x="1677641" y="2044216"/>
            <a:ext cx="0" cy="5759450"/>
          </a:xfrm>
          <a:custGeom>
            <a:avLst/>
            <a:gdLst/>
            <a:ahLst/>
            <a:cxnLst/>
            <a:rect l="l" t="t" r="r" b="b"/>
            <a:pathLst>
              <a:path w="120000" h="5759450" extrusionOk="0">
                <a:moveTo>
                  <a:pt x="0" y="0"/>
                </a:moveTo>
                <a:lnTo>
                  <a:pt x="0" y="5758986"/>
                </a:lnTo>
              </a:path>
            </a:pathLst>
          </a:custGeom>
          <a:noFill/>
          <a:ln w="62825" cap="flat" cmpd="sng">
            <a:solidFill>
              <a:srgbClr val="D0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9" name="Google Shape;259;p27"/>
          <p:cNvSpPr/>
          <p:nvPr/>
        </p:nvSpPr>
        <p:spPr>
          <a:xfrm>
            <a:off x="1183210" y="9769336"/>
            <a:ext cx="984885" cy="984884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444736" y="2252"/>
                </a:lnTo>
                <a:lnTo>
                  <a:pt x="398616" y="8874"/>
                </a:lnTo>
                <a:lnTo>
                  <a:pt x="353976" y="19657"/>
                </a:lnTo>
                <a:lnTo>
                  <a:pt x="311023" y="34396"/>
                </a:lnTo>
                <a:lnTo>
                  <a:pt x="269964" y="52884"/>
                </a:lnTo>
                <a:lnTo>
                  <a:pt x="231004" y="74916"/>
                </a:lnTo>
                <a:lnTo>
                  <a:pt x="194350" y="100284"/>
                </a:lnTo>
                <a:lnTo>
                  <a:pt x="160208" y="128784"/>
                </a:lnTo>
                <a:lnTo>
                  <a:pt x="128784" y="160208"/>
                </a:lnTo>
                <a:lnTo>
                  <a:pt x="100284" y="194350"/>
                </a:lnTo>
                <a:lnTo>
                  <a:pt x="74916" y="231004"/>
                </a:lnTo>
                <a:lnTo>
                  <a:pt x="52884" y="269964"/>
                </a:lnTo>
                <a:lnTo>
                  <a:pt x="34396" y="311023"/>
                </a:lnTo>
                <a:lnTo>
                  <a:pt x="19657" y="353976"/>
                </a:lnTo>
                <a:lnTo>
                  <a:pt x="8874" y="398616"/>
                </a:lnTo>
                <a:lnTo>
                  <a:pt x="2252" y="444736"/>
                </a:lnTo>
                <a:lnTo>
                  <a:pt x="0" y="492131"/>
                </a:lnTo>
                <a:lnTo>
                  <a:pt x="2252" y="539526"/>
                </a:lnTo>
                <a:lnTo>
                  <a:pt x="8874" y="585646"/>
                </a:lnTo>
                <a:lnTo>
                  <a:pt x="19657" y="630286"/>
                </a:lnTo>
                <a:lnTo>
                  <a:pt x="34396" y="673239"/>
                </a:lnTo>
                <a:lnTo>
                  <a:pt x="52884" y="714298"/>
                </a:lnTo>
                <a:lnTo>
                  <a:pt x="74916" y="753258"/>
                </a:lnTo>
                <a:lnTo>
                  <a:pt x="100284" y="789912"/>
                </a:lnTo>
                <a:lnTo>
                  <a:pt x="128784" y="824055"/>
                </a:lnTo>
                <a:lnTo>
                  <a:pt x="160208" y="855478"/>
                </a:lnTo>
                <a:lnTo>
                  <a:pt x="194350" y="883978"/>
                </a:lnTo>
                <a:lnTo>
                  <a:pt x="231004" y="909347"/>
                </a:lnTo>
                <a:lnTo>
                  <a:pt x="269964" y="931378"/>
                </a:lnTo>
                <a:lnTo>
                  <a:pt x="311023" y="949867"/>
                </a:lnTo>
                <a:lnTo>
                  <a:pt x="353976" y="964606"/>
                </a:lnTo>
                <a:lnTo>
                  <a:pt x="398616" y="975389"/>
                </a:lnTo>
                <a:lnTo>
                  <a:pt x="444736" y="982010"/>
                </a:lnTo>
                <a:lnTo>
                  <a:pt x="492131" y="984263"/>
                </a:lnTo>
                <a:lnTo>
                  <a:pt x="539526" y="982010"/>
                </a:lnTo>
                <a:lnTo>
                  <a:pt x="585646" y="975389"/>
                </a:lnTo>
                <a:lnTo>
                  <a:pt x="630286" y="964606"/>
                </a:lnTo>
                <a:lnTo>
                  <a:pt x="673239" y="949867"/>
                </a:lnTo>
                <a:lnTo>
                  <a:pt x="714298" y="931378"/>
                </a:lnTo>
                <a:lnTo>
                  <a:pt x="753258" y="909347"/>
                </a:lnTo>
                <a:lnTo>
                  <a:pt x="789912" y="883978"/>
                </a:lnTo>
                <a:lnTo>
                  <a:pt x="824055" y="855478"/>
                </a:lnTo>
                <a:lnTo>
                  <a:pt x="855478" y="824055"/>
                </a:lnTo>
                <a:lnTo>
                  <a:pt x="883978" y="789912"/>
                </a:lnTo>
                <a:lnTo>
                  <a:pt x="909347" y="753258"/>
                </a:lnTo>
                <a:lnTo>
                  <a:pt x="931378" y="714298"/>
                </a:lnTo>
                <a:lnTo>
                  <a:pt x="949867" y="673239"/>
                </a:lnTo>
                <a:lnTo>
                  <a:pt x="964606" y="630286"/>
                </a:lnTo>
                <a:lnTo>
                  <a:pt x="975389" y="585646"/>
                </a:lnTo>
                <a:lnTo>
                  <a:pt x="982010" y="539526"/>
                </a:lnTo>
                <a:lnTo>
                  <a:pt x="984263" y="492131"/>
                </a:lnTo>
                <a:lnTo>
                  <a:pt x="982010" y="444736"/>
                </a:lnTo>
                <a:lnTo>
                  <a:pt x="975389" y="398616"/>
                </a:lnTo>
                <a:lnTo>
                  <a:pt x="964606" y="353976"/>
                </a:lnTo>
                <a:lnTo>
                  <a:pt x="949867" y="311023"/>
                </a:lnTo>
                <a:lnTo>
                  <a:pt x="931378" y="269964"/>
                </a:lnTo>
                <a:lnTo>
                  <a:pt x="909347" y="231004"/>
                </a:lnTo>
                <a:lnTo>
                  <a:pt x="883978" y="194350"/>
                </a:lnTo>
                <a:lnTo>
                  <a:pt x="855478" y="160208"/>
                </a:lnTo>
                <a:lnTo>
                  <a:pt x="824055" y="128784"/>
                </a:lnTo>
                <a:lnTo>
                  <a:pt x="789912" y="100284"/>
                </a:lnTo>
                <a:lnTo>
                  <a:pt x="753258" y="74916"/>
                </a:lnTo>
                <a:lnTo>
                  <a:pt x="714298" y="52884"/>
                </a:lnTo>
                <a:lnTo>
                  <a:pt x="673239" y="34396"/>
                </a:lnTo>
                <a:lnTo>
                  <a:pt x="630286" y="19657"/>
                </a:lnTo>
                <a:lnTo>
                  <a:pt x="585646" y="8874"/>
                </a:lnTo>
                <a:lnTo>
                  <a:pt x="539526" y="2252"/>
                </a:lnTo>
                <a:lnTo>
                  <a:pt x="4921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0" name="Google Shape;260;p27"/>
          <p:cNvSpPr/>
          <p:nvPr/>
        </p:nvSpPr>
        <p:spPr>
          <a:xfrm>
            <a:off x="1183210" y="9769336"/>
            <a:ext cx="984885" cy="984884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noFill/>
          <a:ln w="62825" cap="flat" cmpd="sng">
            <a:solidFill>
              <a:srgbClr val="D0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1" name="Google Shape;261;p27"/>
          <p:cNvSpPr txBox="1"/>
          <p:nvPr/>
        </p:nvSpPr>
        <p:spPr>
          <a:xfrm>
            <a:off x="2815727" y="2039600"/>
            <a:ext cx="13869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9597A6"/>
                </a:solidFill>
                <a:latin typeface="IBM Plex Sans Medium"/>
                <a:sym typeface="IBM Plex Sans"/>
              </a:rPr>
              <a:t>Урок 1</a:t>
            </a:r>
            <a:endParaRPr sz="2400" dirty="0">
              <a:solidFill>
                <a:srgbClr val="9597A6"/>
              </a:solidFill>
              <a:latin typeface="IBM Plex Sans Medium"/>
              <a:sym typeface="IBM Plex Sans"/>
            </a:endParaRPr>
          </a:p>
        </p:txBody>
      </p:sp>
      <p:sp>
        <p:nvSpPr>
          <p:cNvPr id="262" name="Google Shape;262;p27"/>
          <p:cNvSpPr txBox="1">
            <a:spLocks noGrp="1"/>
          </p:cNvSpPr>
          <p:nvPr>
            <p:ph type="title"/>
          </p:nvPr>
        </p:nvSpPr>
        <p:spPr>
          <a:xfrm>
            <a:off x="2815571" y="2446975"/>
            <a:ext cx="82269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300" b="0" dirty="0">
                <a:solidFill>
                  <a:srgbClr val="9597A6"/>
                </a:solidFill>
                <a:latin typeface="IBM Plex Sans Medium"/>
                <a:sym typeface="Arial"/>
              </a:rPr>
              <a:t>Инициация проекта</a:t>
            </a:r>
            <a:endParaRPr sz="3300" b="0" dirty="0">
              <a:solidFill>
                <a:srgbClr val="9597A6"/>
              </a:solidFill>
              <a:latin typeface="IBM Plex Sans Medium"/>
              <a:sym typeface="Arial"/>
            </a:endParaRPr>
          </a:p>
        </p:txBody>
      </p:sp>
      <p:sp>
        <p:nvSpPr>
          <p:cNvPr id="263" name="Google Shape;263;p27"/>
          <p:cNvSpPr txBox="1"/>
          <p:nvPr/>
        </p:nvSpPr>
        <p:spPr>
          <a:xfrm>
            <a:off x="2815578" y="3899649"/>
            <a:ext cx="8001900" cy="1691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0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chemeClr val="tx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Урок 2 </a:t>
            </a:r>
            <a:endParaRPr sz="2400" b="1" dirty="0">
              <a:solidFill>
                <a:schemeClr val="tx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None/>
            </a:pPr>
            <a:r>
              <a:rPr lang="ru-RU" sz="3300" b="1" dirty="0">
                <a:solidFill>
                  <a:schemeClr val="tx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Планирование проекта </a:t>
            </a:r>
            <a:br>
              <a:rPr lang="ru-RU" sz="3300" dirty="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</a:br>
            <a:endParaRPr sz="3300" dirty="0">
              <a:solidFill>
                <a:srgbClr val="9597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264" name="Google Shape;264;p27"/>
          <p:cNvSpPr txBox="1"/>
          <p:nvPr/>
        </p:nvSpPr>
        <p:spPr>
          <a:xfrm>
            <a:off x="2815571" y="7646148"/>
            <a:ext cx="8001900" cy="14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7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50" dirty="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Урок 4</a:t>
            </a:r>
            <a:endParaRPr sz="24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None/>
            </a:pPr>
            <a:r>
              <a:rPr lang="ru-RU" sz="3300" dirty="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Планирование сроков и бюджета проекта</a:t>
            </a:r>
            <a:endParaRPr lang="ru-RU" sz="3300" dirty="0"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265" name="Google Shape;265;p27"/>
          <p:cNvSpPr txBox="1"/>
          <p:nvPr/>
        </p:nvSpPr>
        <p:spPr>
          <a:xfrm>
            <a:off x="2815589" y="9764775"/>
            <a:ext cx="8001900" cy="14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725" rIns="0" bIns="0" anchor="t" anchorCtr="0">
            <a:noAutofit/>
          </a:bodyPr>
          <a:lstStyle/>
          <a:p>
            <a:pPr marL="177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50" dirty="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Урок 5</a:t>
            </a:r>
            <a:endParaRPr sz="24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None/>
            </a:pPr>
            <a:r>
              <a:rPr lang="ru-RU" sz="3300" dirty="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Управление рисками</a:t>
            </a:r>
            <a:endParaRPr lang="ru-RU" sz="3300" dirty="0"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266" name="Google Shape;266;p27"/>
          <p:cNvSpPr txBox="1"/>
          <p:nvPr/>
        </p:nvSpPr>
        <p:spPr>
          <a:xfrm>
            <a:off x="2815729" y="5865350"/>
            <a:ext cx="8001900" cy="14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Урок 3</a:t>
            </a:r>
            <a:endParaRPr sz="2400" dirty="0">
              <a:solidFill>
                <a:srgbClr val="9597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None/>
            </a:pPr>
            <a:r>
              <a:rPr lang="ru-RU" sz="3300" dirty="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Формирование и утверждение </a:t>
            </a:r>
            <a:r>
              <a:rPr lang="ru-RU" sz="3300" dirty="0" err="1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Scope</a:t>
            </a:r>
            <a:endParaRPr lang="ru-RU" sz="3300" dirty="0">
              <a:solidFill>
                <a:srgbClr val="9597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267" name="Google Shape;267;p27"/>
          <p:cNvSpPr txBox="1"/>
          <p:nvPr/>
        </p:nvSpPr>
        <p:spPr>
          <a:xfrm>
            <a:off x="1505559" y="2196507"/>
            <a:ext cx="3396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100" b="1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</a:t>
            </a:r>
            <a:endParaRPr sz="41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68" name="Google Shape;268;p27"/>
          <p:cNvSpPr txBox="1"/>
          <p:nvPr/>
        </p:nvSpPr>
        <p:spPr>
          <a:xfrm>
            <a:off x="1540261" y="8100783"/>
            <a:ext cx="2769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300" b="1">
                <a:solidFill>
                  <a:srgbClr val="9597A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4</a:t>
            </a:r>
            <a:endParaRPr sz="33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grpSp>
        <p:nvGrpSpPr>
          <p:cNvPr id="269" name="Google Shape;269;p27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270" name="Google Shape;270;p27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1" name="Google Shape;271;p27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2" name="Google Shape;272;p27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3" name="Google Shape;273;p27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4" name="Google Shape;274;p27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5" name="Google Shape;275;p27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8" name="Google Shape;278;p27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9" name="Google Shape;279;p27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84" name="Google Shape;284;p27"/>
          <p:cNvSpPr/>
          <p:nvPr/>
        </p:nvSpPr>
        <p:spPr>
          <a:xfrm>
            <a:off x="1794249" y="571975"/>
            <a:ext cx="115851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Курс  «Планирование и ведение проекта» | Где мы находимся?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5" name="Google Shape;285;p27"/>
          <p:cNvSpPr txBox="1"/>
          <p:nvPr/>
        </p:nvSpPr>
        <p:spPr>
          <a:xfrm>
            <a:off x="1479643" y="2196623"/>
            <a:ext cx="3981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100" b="1" dirty="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</a:t>
            </a:r>
            <a:endParaRPr sz="4100" dirty="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86" name="Google Shape;286;p27"/>
          <p:cNvSpPr/>
          <p:nvPr/>
        </p:nvSpPr>
        <p:spPr>
          <a:xfrm>
            <a:off x="1186260" y="5895113"/>
            <a:ext cx="984885" cy="984884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solidFill>
            <a:schemeClr val="lt1"/>
          </a:solidFill>
          <a:ln w="62825" cap="flat" cmpd="sng">
            <a:solidFill>
              <a:srgbClr val="D0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7" name="Google Shape;287;p27"/>
          <p:cNvSpPr/>
          <p:nvPr/>
        </p:nvSpPr>
        <p:spPr>
          <a:xfrm>
            <a:off x="1182910" y="3880376"/>
            <a:ext cx="984885" cy="984884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solidFill>
            <a:schemeClr val="lt1"/>
          </a:solidFill>
          <a:ln w="62825" cap="flat" cmpd="sng">
            <a:solidFill>
              <a:srgbClr val="D0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8" name="Google Shape;288;p27"/>
          <p:cNvSpPr txBox="1"/>
          <p:nvPr/>
        </p:nvSpPr>
        <p:spPr>
          <a:xfrm>
            <a:off x="1536911" y="6110770"/>
            <a:ext cx="2769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300" b="1" dirty="0">
                <a:solidFill>
                  <a:srgbClr val="9597A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3</a:t>
            </a:r>
            <a:endParaRPr sz="33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89" name="Google Shape;289;p27"/>
          <p:cNvSpPr txBox="1"/>
          <p:nvPr/>
        </p:nvSpPr>
        <p:spPr>
          <a:xfrm>
            <a:off x="1536911" y="4108670"/>
            <a:ext cx="2769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300" b="1">
                <a:solidFill>
                  <a:srgbClr val="9597A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2</a:t>
            </a:r>
            <a:endParaRPr sz="33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90" name="Google Shape;290;p27"/>
          <p:cNvSpPr txBox="1"/>
          <p:nvPr/>
        </p:nvSpPr>
        <p:spPr>
          <a:xfrm>
            <a:off x="1540261" y="10000708"/>
            <a:ext cx="2769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300" b="1">
                <a:solidFill>
                  <a:srgbClr val="9597A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5</a:t>
            </a:r>
            <a:endParaRPr sz="33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91" name="Google Shape;291;p27"/>
          <p:cNvSpPr/>
          <p:nvPr/>
        </p:nvSpPr>
        <p:spPr>
          <a:xfrm>
            <a:off x="11186860" y="5862155"/>
            <a:ext cx="984885" cy="984885"/>
          </a:xfrm>
          <a:custGeom>
            <a:avLst/>
            <a:gdLst/>
            <a:ahLst/>
            <a:cxnLst/>
            <a:rect l="l" t="t" r="r" b="b"/>
            <a:pathLst>
              <a:path w="984885" h="984885" extrusionOk="0">
                <a:moveTo>
                  <a:pt x="492131" y="0"/>
                </a:moveTo>
                <a:lnTo>
                  <a:pt x="444736" y="2252"/>
                </a:lnTo>
                <a:lnTo>
                  <a:pt x="398616" y="8874"/>
                </a:lnTo>
                <a:lnTo>
                  <a:pt x="353976" y="19657"/>
                </a:lnTo>
                <a:lnTo>
                  <a:pt x="311023" y="34396"/>
                </a:lnTo>
                <a:lnTo>
                  <a:pt x="269964" y="52884"/>
                </a:lnTo>
                <a:lnTo>
                  <a:pt x="231004" y="74916"/>
                </a:lnTo>
                <a:lnTo>
                  <a:pt x="194350" y="100284"/>
                </a:lnTo>
                <a:lnTo>
                  <a:pt x="160208" y="128784"/>
                </a:lnTo>
                <a:lnTo>
                  <a:pt x="128784" y="160208"/>
                </a:lnTo>
                <a:lnTo>
                  <a:pt x="100284" y="194350"/>
                </a:lnTo>
                <a:lnTo>
                  <a:pt x="74916" y="231004"/>
                </a:lnTo>
                <a:lnTo>
                  <a:pt x="52884" y="269964"/>
                </a:lnTo>
                <a:lnTo>
                  <a:pt x="34396" y="311023"/>
                </a:lnTo>
                <a:lnTo>
                  <a:pt x="19657" y="353976"/>
                </a:lnTo>
                <a:lnTo>
                  <a:pt x="8874" y="398616"/>
                </a:lnTo>
                <a:lnTo>
                  <a:pt x="2252" y="444736"/>
                </a:lnTo>
                <a:lnTo>
                  <a:pt x="0" y="492131"/>
                </a:lnTo>
                <a:lnTo>
                  <a:pt x="2252" y="539526"/>
                </a:lnTo>
                <a:lnTo>
                  <a:pt x="8874" y="585646"/>
                </a:lnTo>
                <a:lnTo>
                  <a:pt x="19657" y="630286"/>
                </a:lnTo>
                <a:lnTo>
                  <a:pt x="34396" y="673239"/>
                </a:lnTo>
                <a:lnTo>
                  <a:pt x="52884" y="714298"/>
                </a:lnTo>
                <a:lnTo>
                  <a:pt x="74916" y="753258"/>
                </a:lnTo>
                <a:lnTo>
                  <a:pt x="100284" y="789912"/>
                </a:lnTo>
                <a:lnTo>
                  <a:pt x="128784" y="824055"/>
                </a:lnTo>
                <a:lnTo>
                  <a:pt x="160208" y="855478"/>
                </a:lnTo>
                <a:lnTo>
                  <a:pt x="194350" y="883978"/>
                </a:lnTo>
                <a:lnTo>
                  <a:pt x="231004" y="909347"/>
                </a:lnTo>
                <a:lnTo>
                  <a:pt x="269964" y="931378"/>
                </a:lnTo>
                <a:lnTo>
                  <a:pt x="311023" y="949867"/>
                </a:lnTo>
                <a:lnTo>
                  <a:pt x="353976" y="964606"/>
                </a:lnTo>
                <a:lnTo>
                  <a:pt x="398616" y="975389"/>
                </a:lnTo>
                <a:lnTo>
                  <a:pt x="444736" y="982010"/>
                </a:lnTo>
                <a:lnTo>
                  <a:pt x="492131" y="984263"/>
                </a:lnTo>
                <a:lnTo>
                  <a:pt x="539526" y="982010"/>
                </a:lnTo>
                <a:lnTo>
                  <a:pt x="585646" y="975389"/>
                </a:lnTo>
                <a:lnTo>
                  <a:pt x="630286" y="964606"/>
                </a:lnTo>
                <a:lnTo>
                  <a:pt x="673239" y="949867"/>
                </a:lnTo>
                <a:lnTo>
                  <a:pt x="714298" y="931378"/>
                </a:lnTo>
                <a:lnTo>
                  <a:pt x="753258" y="909347"/>
                </a:lnTo>
                <a:lnTo>
                  <a:pt x="789912" y="883978"/>
                </a:lnTo>
                <a:lnTo>
                  <a:pt x="824055" y="855478"/>
                </a:lnTo>
                <a:lnTo>
                  <a:pt x="855478" y="824055"/>
                </a:lnTo>
                <a:lnTo>
                  <a:pt x="883978" y="789912"/>
                </a:lnTo>
                <a:lnTo>
                  <a:pt x="909347" y="753258"/>
                </a:lnTo>
                <a:lnTo>
                  <a:pt x="931378" y="714298"/>
                </a:lnTo>
                <a:lnTo>
                  <a:pt x="949867" y="673239"/>
                </a:lnTo>
                <a:lnTo>
                  <a:pt x="964606" y="630286"/>
                </a:lnTo>
                <a:lnTo>
                  <a:pt x="975389" y="585646"/>
                </a:lnTo>
                <a:lnTo>
                  <a:pt x="982010" y="539526"/>
                </a:lnTo>
                <a:lnTo>
                  <a:pt x="984263" y="492131"/>
                </a:lnTo>
                <a:lnTo>
                  <a:pt x="982010" y="444736"/>
                </a:lnTo>
                <a:lnTo>
                  <a:pt x="975389" y="398616"/>
                </a:lnTo>
                <a:lnTo>
                  <a:pt x="964606" y="353976"/>
                </a:lnTo>
                <a:lnTo>
                  <a:pt x="949867" y="311023"/>
                </a:lnTo>
                <a:lnTo>
                  <a:pt x="931378" y="269964"/>
                </a:lnTo>
                <a:lnTo>
                  <a:pt x="909347" y="231004"/>
                </a:lnTo>
                <a:lnTo>
                  <a:pt x="883978" y="194350"/>
                </a:lnTo>
                <a:lnTo>
                  <a:pt x="855478" y="160208"/>
                </a:lnTo>
                <a:lnTo>
                  <a:pt x="824055" y="128784"/>
                </a:lnTo>
                <a:lnTo>
                  <a:pt x="789912" y="100284"/>
                </a:lnTo>
                <a:lnTo>
                  <a:pt x="753258" y="74916"/>
                </a:lnTo>
                <a:lnTo>
                  <a:pt x="714298" y="52884"/>
                </a:lnTo>
                <a:lnTo>
                  <a:pt x="673239" y="34396"/>
                </a:lnTo>
                <a:lnTo>
                  <a:pt x="630286" y="19657"/>
                </a:lnTo>
                <a:lnTo>
                  <a:pt x="585646" y="8874"/>
                </a:lnTo>
                <a:lnTo>
                  <a:pt x="539526" y="2252"/>
                </a:lnTo>
                <a:lnTo>
                  <a:pt x="4921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2" name="Google Shape;292;p27"/>
          <p:cNvSpPr/>
          <p:nvPr/>
        </p:nvSpPr>
        <p:spPr>
          <a:xfrm>
            <a:off x="11186860" y="7746915"/>
            <a:ext cx="984885" cy="984885"/>
          </a:xfrm>
          <a:custGeom>
            <a:avLst/>
            <a:gdLst/>
            <a:ahLst/>
            <a:cxnLst/>
            <a:rect l="l" t="t" r="r" b="b"/>
            <a:pathLst>
              <a:path w="984885" h="984885" extrusionOk="0">
                <a:moveTo>
                  <a:pt x="492131" y="0"/>
                </a:moveTo>
                <a:lnTo>
                  <a:pt x="444736" y="2252"/>
                </a:lnTo>
                <a:lnTo>
                  <a:pt x="398616" y="8874"/>
                </a:lnTo>
                <a:lnTo>
                  <a:pt x="353976" y="19657"/>
                </a:lnTo>
                <a:lnTo>
                  <a:pt x="311023" y="34396"/>
                </a:lnTo>
                <a:lnTo>
                  <a:pt x="269964" y="52884"/>
                </a:lnTo>
                <a:lnTo>
                  <a:pt x="231004" y="74916"/>
                </a:lnTo>
                <a:lnTo>
                  <a:pt x="194350" y="100284"/>
                </a:lnTo>
                <a:lnTo>
                  <a:pt x="160208" y="128784"/>
                </a:lnTo>
                <a:lnTo>
                  <a:pt x="128784" y="160208"/>
                </a:lnTo>
                <a:lnTo>
                  <a:pt x="100284" y="194350"/>
                </a:lnTo>
                <a:lnTo>
                  <a:pt x="74916" y="231004"/>
                </a:lnTo>
                <a:lnTo>
                  <a:pt x="52884" y="269964"/>
                </a:lnTo>
                <a:lnTo>
                  <a:pt x="34396" y="311023"/>
                </a:lnTo>
                <a:lnTo>
                  <a:pt x="19657" y="353976"/>
                </a:lnTo>
                <a:lnTo>
                  <a:pt x="8874" y="398616"/>
                </a:lnTo>
                <a:lnTo>
                  <a:pt x="2252" y="444736"/>
                </a:lnTo>
                <a:lnTo>
                  <a:pt x="0" y="492131"/>
                </a:lnTo>
                <a:lnTo>
                  <a:pt x="2252" y="539526"/>
                </a:lnTo>
                <a:lnTo>
                  <a:pt x="8874" y="585646"/>
                </a:lnTo>
                <a:lnTo>
                  <a:pt x="19657" y="630286"/>
                </a:lnTo>
                <a:lnTo>
                  <a:pt x="34396" y="673239"/>
                </a:lnTo>
                <a:lnTo>
                  <a:pt x="52884" y="714298"/>
                </a:lnTo>
                <a:lnTo>
                  <a:pt x="74916" y="753258"/>
                </a:lnTo>
                <a:lnTo>
                  <a:pt x="100284" y="789912"/>
                </a:lnTo>
                <a:lnTo>
                  <a:pt x="128784" y="824055"/>
                </a:lnTo>
                <a:lnTo>
                  <a:pt x="160208" y="855478"/>
                </a:lnTo>
                <a:lnTo>
                  <a:pt x="194350" y="883978"/>
                </a:lnTo>
                <a:lnTo>
                  <a:pt x="231004" y="909347"/>
                </a:lnTo>
                <a:lnTo>
                  <a:pt x="269964" y="931378"/>
                </a:lnTo>
                <a:lnTo>
                  <a:pt x="311023" y="949867"/>
                </a:lnTo>
                <a:lnTo>
                  <a:pt x="353976" y="964606"/>
                </a:lnTo>
                <a:lnTo>
                  <a:pt x="398616" y="975389"/>
                </a:lnTo>
                <a:lnTo>
                  <a:pt x="444736" y="982010"/>
                </a:lnTo>
                <a:lnTo>
                  <a:pt x="492131" y="984263"/>
                </a:lnTo>
                <a:lnTo>
                  <a:pt x="539526" y="982010"/>
                </a:lnTo>
                <a:lnTo>
                  <a:pt x="585646" y="975389"/>
                </a:lnTo>
                <a:lnTo>
                  <a:pt x="630286" y="964606"/>
                </a:lnTo>
                <a:lnTo>
                  <a:pt x="673239" y="949867"/>
                </a:lnTo>
                <a:lnTo>
                  <a:pt x="714298" y="931378"/>
                </a:lnTo>
                <a:lnTo>
                  <a:pt x="753258" y="909347"/>
                </a:lnTo>
                <a:lnTo>
                  <a:pt x="789912" y="883978"/>
                </a:lnTo>
                <a:lnTo>
                  <a:pt x="824055" y="855478"/>
                </a:lnTo>
                <a:lnTo>
                  <a:pt x="855478" y="824055"/>
                </a:lnTo>
                <a:lnTo>
                  <a:pt x="883978" y="789912"/>
                </a:lnTo>
                <a:lnTo>
                  <a:pt x="909347" y="753258"/>
                </a:lnTo>
                <a:lnTo>
                  <a:pt x="931378" y="714298"/>
                </a:lnTo>
                <a:lnTo>
                  <a:pt x="949867" y="673239"/>
                </a:lnTo>
                <a:lnTo>
                  <a:pt x="964606" y="630286"/>
                </a:lnTo>
                <a:lnTo>
                  <a:pt x="975389" y="585646"/>
                </a:lnTo>
                <a:lnTo>
                  <a:pt x="982010" y="539526"/>
                </a:lnTo>
                <a:lnTo>
                  <a:pt x="984263" y="492131"/>
                </a:lnTo>
                <a:lnTo>
                  <a:pt x="982010" y="444736"/>
                </a:lnTo>
                <a:lnTo>
                  <a:pt x="975389" y="398616"/>
                </a:lnTo>
                <a:lnTo>
                  <a:pt x="964606" y="353976"/>
                </a:lnTo>
                <a:lnTo>
                  <a:pt x="949867" y="311023"/>
                </a:lnTo>
                <a:lnTo>
                  <a:pt x="931378" y="269964"/>
                </a:lnTo>
                <a:lnTo>
                  <a:pt x="909347" y="231004"/>
                </a:lnTo>
                <a:lnTo>
                  <a:pt x="883978" y="194350"/>
                </a:lnTo>
                <a:lnTo>
                  <a:pt x="855478" y="160208"/>
                </a:lnTo>
                <a:lnTo>
                  <a:pt x="824055" y="128784"/>
                </a:lnTo>
                <a:lnTo>
                  <a:pt x="789912" y="100284"/>
                </a:lnTo>
                <a:lnTo>
                  <a:pt x="753258" y="74916"/>
                </a:lnTo>
                <a:lnTo>
                  <a:pt x="714298" y="52884"/>
                </a:lnTo>
                <a:lnTo>
                  <a:pt x="673239" y="34396"/>
                </a:lnTo>
                <a:lnTo>
                  <a:pt x="630286" y="19657"/>
                </a:lnTo>
                <a:lnTo>
                  <a:pt x="585646" y="8874"/>
                </a:lnTo>
                <a:lnTo>
                  <a:pt x="539526" y="2252"/>
                </a:lnTo>
                <a:lnTo>
                  <a:pt x="4921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3" name="Google Shape;293;p27"/>
          <p:cNvSpPr/>
          <p:nvPr/>
        </p:nvSpPr>
        <p:spPr>
          <a:xfrm>
            <a:off x="11683414" y="3110025"/>
            <a:ext cx="134016" cy="7611248"/>
          </a:xfrm>
          <a:custGeom>
            <a:avLst/>
            <a:gdLst/>
            <a:ahLst/>
            <a:cxnLst/>
            <a:rect l="l" t="t" r="r" b="b"/>
            <a:pathLst>
              <a:path w="120000" h="5759450" extrusionOk="0">
                <a:moveTo>
                  <a:pt x="0" y="0"/>
                </a:moveTo>
                <a:lnTo>
                  <a:pt x="0" y="5758986"/>
                </a:lnTo>
              </a:path>
            </a:pathLst>
          </a:custGeom>
          <a:noFill/>
          <a:ln w="62825" cap="flat" cmpd="sng">
            <a:solidFill>
              <a:srgbClr val="D0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4" name="Google Shape;294;p27"/>
          <p:cNvSpPr txBox="1"/>
          <p:nvPr/>
        </p:nvSpPr>
        <p:spPr>
          <a:xfrm>
            <a:off x="12525146" y="7678724"/>
            <a:ext cx="9945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50" dirty="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Урок 8</a:t>
            </a:r>
            <a:endParaRPr sz="245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5" name="Google Shape;295;p27"/>
          <p:cNvSpPr txBox="1">
            <a:spLocks noGrp="1"/>
          </p:cNvSpPr>
          <p:nvPr>
            <p:ph type="title"/>
          </p:nvPr>
        </p:nvSpPr>
        <p:spPr>
          <a:xfrm>
            <a:off x="12525146" y="9910687"/>
            <a:ext cx="65235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300" b="0" dirty="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Практическая бизнес-игра</a:t>
            </a:r>
            <a:endParaRPr sz="3300" b="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6" name="Google Shape;296;p27"/>
          <p:cNvSpPr txBox="1"/>
          <p:nvPr/>
        </p:nvSpPr>
        <p:spPr>
          <a:xfrm>
            <a:off x="12525146" y="5808799"/>
            <a:ext cx="6523500" cy="164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0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Урок 7 </a:t>
            </a:r>
            <a:endParaRPr sz="2400" dirty="0">
              <a:solidFill>
                <a:srgbClr val="9597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None/>
            </a:pPr>
            <a:r>
              <a:rPr lang="ru-RU" sz="3300" dirty="0" err="1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Benchmark</a:t>
            </a:r>
            <a:r>
              <a:rPr lang="ru-RU" sz="3300" dirty="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 и экономические параметры проекта</a:t>
            </a:r>
          </a:p>
        </p:txBody>
      </p:sp>
      <p:sp>
        <p:nvSpPr>
          <p:cNvPr id="297" name="Google Shape;297;p27"/>
          <p:cNvSpPr txBox="1"/>
          <p:nvPr/>
        </p:nvSpPr>
        <p:spPr>
          <a:xfrm>
            <a:off x="12525146" y="3285541"/>
            <a:ext cx="6523500" cy="1446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Урок 6</a:t>
            </a:r>
            <a:endParaRPr sz="2400" dirty="0">
              <a:solidFill>
                <a:srgbClr val="9597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None/>
            </a:pPr>
            <a:r>
              <a:rPr lang="ru-RU" sz="3300" dirty="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Практический воркшоп по управлению бюджетом и рисками проекта</a:t>
            </a:r>
          </a:p>
        </p:txBody>
      </p:sp>
      <p:sp>
        <p:nvSpPr>
          <p:cNvPr id="298" name="Google Shape;298;p27"/>
          <p:cNvSpPr/>
          <p:nvPr/>
        </p:nvSpPr>
        <p:spPr>
          <a:xfrm>
            <a:off x="11189910" y="9736388"/>
            <a:ext cx="984885" cy="984884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solidFill>
            <a:schemeClr val="lt1"/>
          </a:solidFill>
          <a:ln w="62825" cap="flat" cmpd="sng">
            <a:solidFill>
              <a:srgbClr val="D0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9" name="Google Shape;299;p27"/>
          <p:cNvSpPr/>
          <p:nvPr/>
        </p:nvSpPr>
        <p:spPr>
          <a:xfrm>
            <a:off x="11186560" y="7797851"/>
            <a:ext cx="984885" cy="984884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solidFill>
            <a:schemeClr val="lt1"/>
          </a:solidFill>
          <a:ln w="62825" cap="flat" cmpd="sng">
            <a:solidFill>
              <a:srgbClr val="D0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2" name="Google Shape;302;p27"/>
          <p:cNvSpPr/>
          <p:nvPr/>
        </p:nvSpPr>
        <p:spPr>
          <a:xfrm>
            <a:off x="11189910" y="5859301"/>
            <a:ext cx="984885" cy="984884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solidFill>
            <a:schemeClr val="lt1"/>
          </a:solidFill>
          <a:ln w="62825" cap="flat" cmpd="sng">
            <a:solidFill>
              <a:srgbClr val="D0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3" name="Google Shape;303;p27"/>
          <p:cNvSpPr txBox="1"/>
          <p:nvPr/>
        </p:nvSpPr>
        <p:spPr>
          <a:xfrm>
            <a:off x="11540561" y="8015753"/>
            <a:ext cx="2769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300" b="1" dirty="0">
                <a:solidFill>
                  <a:srgbClr val="9597A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8</a:t>
            </a:r>
            <a:endParaRPr sz="33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01" name="Google Shape;301;p27"/>
          <p:cNvSpPr txBox="1"/>
          <p:nvPr/>
        </p:nvSpPr>
        <p:spPr>
          <a:xfrm>
            <a:off x="11540551" y="6088818"/>
            <a:ext cx="2769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300" b="1" dirty="0">
                <a:solidFill>
                  <a:srgbClr val="9597A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7</a:t>
            </a:r>
            <a:endParaRPr sz="33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0" name="Google Shape;303;p27">
            <a:extLst>
              <a:ext uri="{FF2B5EF4-FFF2-40B4-BE49-F238E27FC236}">
                <a16:creationId xmlns:a16="http://schemas.microsoft.com/office/drawing/2014/main" id="{57C2C531-541C-45BA-9633-5C6734104181}"/>
              </a:ext>
            </a:extLst>
          </p:cNvPr>
          <p:cNvSpPr txBox="1"/>
          <p:nvPr/>
        </p:nvSpPr>
        <p:spPr>
          <a:xfrm>
            <a:off x="11540551" y="9938399"/>
            <a:ext cx="2769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300" b="1" dirty="0">
                <a:solidFill>
                  <a:srgbClr val="9597A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9</a:t>
            </a:r>
            <a:endParaRPr sz="33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B64B2B-0720-463A-ADCB-FEFA8ED7F0C6}"/>
              </a:ext>
            </a:extLst>
          </p:cNvPr>
          <p:cNvSpPr txBox="1"/>
          <p:nvPr/>
        </p:nvSpPr>
        <p:spPr>
          <a:xfrm>
            <a:off x="12525146" y="8028919"/>
            <a:ext cx="720191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300" dirty="0">
                <a:solidFill>
                  <a:srgbClr val="9597A6"/>
                </a:solidFill>
                <a:latin typeface="IBM Plex Sans Medium"/>
              </a:rPr>
              <a:t>Выбор подрядчика и работа с ним</a:t>
            </a:r>
          </a:p>
        </p:txBody>
      </p:sp>
      <p:sp>
        <p:nvSpPr>
          <p:cNvPr id="63" name="Google Shape;294;p27">
            <a:extLst>
              <a:ext uri="{FF2B5EF4-FFF2-40B4-BE49-F238E27FC236}">
                <a16:creationId xmlns:a16="http://schemas.microsoft.com/office/drawing/2014/main" id="{9E867D31-3D3D-4600-8257-50C5622D1E14}"/>
              </a:ext>
            </a:extLst>
          </p:cNvPr>
          <p:cNvSpPr txBox="1"/>
          <p:nvPr/>
        </p:nvSpPr>
        <p:spPr>
          <a:xfrm>
            <a:off x="12525146" y="9474094"/>
            <a:ext cx="9945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50" dirty="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Урок 9</a:t>
            </a:r>
            <a:endParaRPr sz="245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9" name="Google Shape;302;p27">
            <a:extLst>
              <a:ext uri="{FF2B5EF4-FFF2-40B4-BE49-F238E27FC236}">
                <a16:creationId xmlns:a16="http://schemas.microsoft.com/office/drawing/2014/main" id="{DC9F03FF-BD22-4D97-8DD6-742FD9649B24}"/>
              </a:ext>
            </a:extLst>
          </p:cNvPr>
          <p:cNvSpPr/>
          <p:nvPr/>
        </p:nvSpPr>
        <p:spPr>
          <a:xfrm>
            <a:off x="11186560" y="3456227"/>
            <a:ext cx="984885" cy="984884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solidFill>
            <a:schemeClr val="lt1"/>
          </a:solidFill>
          <a:ln w="62825" cap="flat" cmpd="sng">
            <a:solidFill>
              <a:srgbClr val="D0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300" name="Google Shape;300;p27"/>
          <p:cNvSpPr txBox="1"/>
          <p:nvPr/>
        </p:nvSpPr>
        <p:spPr>
          <a:xfrm>
            <a:off x="11546593" y="3676335"/>
            <a:ext cx="2769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300" b="1" dirty="0">
                <a:solidFill>
                  <a:srgbClr val="9597A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6</a:t>
            </a:r>
            <a:endParaRPr sz="33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5" name="Звезда: 5 точек 64">
            <a:extLst>
              <a:ext uri="{FF2B5EF4-FFF2-40B4-BE49-F238E27FC236}">
                <a16:creationId xmlns:a16="http://schemas.microsoft.com/office/drawing/2014/main" id="{D5090EEB-F56E-439D-9B1B-D96FEC3F79A2}"/>
              </a:ext>
            </a:extLst>
          </p:cNvPr>
          <p:cNvSpPr/>
          <p:nvPr/>
        </p:nvSpPr>
        <p:spPr>
          <a:xfrm>
            <a:off x="10291196" y="3647725"/>
            <a:ext cx="718514" cy="6606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Звезда: 5 точек 65">
            <a:extLst>
              <a:ext uri="{FF2B5EF4-FFF2-40B4-BE49-F238E27FC236}">
                <a16:creationId xmlns:a16="http://schemas.microsoft.com/office/drawing/2014/main" id="{1FC3EE60-92BB-4C63-AE79-0DFCE4760CF1}"/>
              </a:ext>
            </a:extLst>
          </p:cNvPr>
          <p:cNvSpPr/>
          <p:nvPr/>
        </p:nvSpPr>
        <p:spPr>
          <a:xfrm>
            <a:off x="10296690" y="9778362"/>
            <a:ext cx="718514" cy="6606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Google Shape;283;p27">
            <a:extLst>
              <a:ext uri="{FF2B5EF4-FFF2-40B4-BE49-F238E27FC236}">
                <a16:creationId xmlns:a16="http://schemas.microsoft.com/office/drawing/2014/main" id="{A2565102-EE8E-447B-A952-1E26505E5889}"/>
              </a:ext>
            </a:extLst>
          </p:cNvPr>
          <p:cNvSpPr/>
          <p:nvPr/>
        </p:nvSpPr>
        <p:spPr>
          <a:xfrm>
            <a:off x="1055454" y="3696353"/>
            <a:ext cx="1193800" cy="1193800"/>
          </a:xfrm>
          <a:custGeom>
            <a:avLst/>
            <a:gdLst/>
            <a:ahLst/>
            <a:cxnLst/>
            <a:rect l="l" t="t" r="r" b="b"/>
            <a:pathLst>
              <a:path w="1193800" h="1193800" extrusionOk="0">
                <a:moveTo>
                  <a:pt x="596840" y="0"/>
                </a:moveTo>
                <a:lnTo>
                  <a:pt x="645790" y="1978"/>
                </a:lnTo>
                <a:lnTo>
                  <a:pt x="693650" y="7811"/>
                </a:lnTo>
                <a:lnTo>
                  <a:pt x="740267" y="17345"/>
                </a:lnTo>
                <a:lnTo>
                  <a:pt x="785487" y="30427"/>
                </a:lnTo>
                <a:lnTo>
                  <a:pt x="829156" y="46903"/>
                </a:lnTo>
                <a:lnTo>
                  <a:pt x="871121" y="66618"/>
                </a:lnTo>
                <a:lnTo>
                  <a:pt x="911229" y="89420"/>
                </a:lnTo>
                <a:lnTo>
                  <a:pt x="949325" y="115156"/>
                </a:lnTo>
                <a:lnTo>
                  <a:pt x="985256" y="143670"/>
                </a:lnTo>
                <a:lnTo>
                  <a:pt x="1018869" y="174811"/>
                </a:lnTo>
                <a:lnTo>
                  <a:pt x="1050009" y="208424"/>
                </a:lnTo>
                <a:lnTo>
                  <a:pt x="1078524" y="244355"/>
                </a:lnTo>
                <a:lnTo>
                  <a:pt x="1104259" y="282451"/>
                </a:lnTo>
                <a:lnTo>
                  <a:pt x="1127062" y="322558"/>
                </a:lnTo>
                <a:lnTo>
                  <a:pt x="1146777" y="364524"/>
                </a:lnTo>
                <a:lnTo>
                  <a:pt x="1163253" y="408193"/>
                </a:lnTo>
                <a:lnTo>
                  <a:pt x="1176335" y="453413"/>
                </a:lnTo>
                <a:lnTo>
                  <a:pt x="1185869" y="500030"/>
                </a:lnTo>
                <a:lnTo>
                  <a:pt x="1191702" y="547890"/>
                </a:lnTo>
                <a:lnTo>
                  <a:pt x="1193680" y="596840"/>
                </a:lnTo>
                <a:lnTo>
                  <a:pt x="1191702" y="645790"/>
                </a:lnTo>
                <a:lnTo>
                  <a:pt x="1185869" y="693650"/>
                </a:lnTo>
                <a:lnTo>
                  <a:pt x="1176335" y="740267"/>
                </a:lnTo>
                <a:lnTo>
                  <a:pt x="1163253" y="785487"/>
                </a:lnTo>
                <a:lnTo>
                  <a:pt x="1146777" y="829156"/>
                </a:lnTo>
                <a:lnTo>
                  <a:pt x="1127062" y="871121"/>
                </a:lnTo>
                <a:lnTo>
                  <a:pt x="1104259" y="911229"/>
                </a:lnTo>
                <a:lnTo>
                  <a:pt x="1078524" y="949325"/>
                </a:lnTo>
                <a:lnTo>
                  <a:pt x="1050009" y="985256"/>
                </a:lnTo>
                <a:lnTo>
                  <a:pt x="1018869" y="1018869"/>
                </a:lnTo>
                <a:lnTo>
                  <a:pt x="985256" y="1050009"/>
                </a:lnTo>
                <a:lnTo>
                  <a:pt x="949325" y="1078524"/>
                </a:lnTo>
                <a:lnTo>
                  <a:pt x="911229" y="1104259"/>
                </a:lnTo>
                <a:lnTo>
                  <a:pt x="871121" y="1127062"/>
                </a:lnTo>
                <a:lnTo>
                  <a:pt x="829156" y="1146777"/>
                </a:lnTo>
                <a:lnTo>
                  <a:pt x="785487" y="1163253"/>
                </a:lnTo>
                <a:lnTo>
                  <a:pt x="740267" y="1176335"/>
                </a:lnTo>
                <a:lnTo>
                  <a:pt x="693650" y="1185869"/>
                </a:lnTo>
                <a:lnTo>
                  <a:pt x="645790" y="1191702"/>
                </a:lnTo>
                <a:lnTo>
                  <a:pt x="596840" y="1193680"/>
                </a:lnTo>
                <a:lnTo>
                  <a:pt x="547890" y="1191702"/>
                </a:lnTo>
                <a:lnTo>
                  <a:pt x="500030" y="1185869"/>
                </a:lnTo>
                <a:lnTo>
                  <a:pt x="453413" y="1176335"/>
                </a:lnTo>
                <a:lnTo>
                  <a:pt x="408193" y="1163253"/>
                </a:lnTo>
                <a:lnTo>
                  <a:pt x="364524" y="1146777"/>
                </a:lnTo>
                <a:lnTo>
                  <a:pt x="322558" y="1127062"/>
                </a:lnTo>
                <a:lnTo>
                  <a:pt x="282451" y="1104259"/>
                </a:lnTo>
                <a:lnTo>
                  <a:pt x="244355" y="1078524"/>
                </a:lnTo>
                <a:lnTo>
                  <a:pt x="208424" y="1050009"/>
                </a:lnTo>
                <a:lnTo>
                  <a:pt x="174811" y="1018869"/>
                </a:lnTo>
                <a:lnTo>
                  <a:pt x="143670" y="985256"/>
                </a:lnTo>
                <a:lnTo>
                  <a:pt x="115156" y="949325"/>
                </a:lnTo>
                <a:lnTo>
                  <a:pt x="89420" y="911229"/>
                </a:lnTo>
                <a:lnTo>
                  <a:pt x="66618" y="871121"/>
                </a:lnTo>
                <a:lnTo>
                  <a:pt x="46903" y="829156"/>
                </a:lnTo>
                <a:lnTo>
                  <a:pt x="30427" y="785487"/>
                </a:lnTo>
                <a:lnTo>
                  <a:pt x="17345" y="740267"/>
                </a:lnTo>
                <a:lnTo>
                  <a:pt x="7811" y="693650"/>
                </a:lnTo>
                <a:lnTo>
                  <a:pt x="1978" y="645790"/>
                </a:lnTo>
                <a:lnTo>
                  <a:pt x="0" y="596840"/>
                </a:lnTo>
                <a:lnTo>
                  <a:pt x="1978" y="547890"/>
                </a:lnTo>
                <a:lnTo>
                  <a:pt x="7811" y="500030"/>
                </a:lnTo>
                <a:lnTo>
                  <a:pt x="17345" y="453413"/>
                </a:lnTo>
                <a:lnTo>
                  <a:pt x="30427" y="408193"/>
                </a:lnTo>
                <a:lnTo>
                  <a:pt x="46903" y="364524"/>
                </a:lnTo>
                <a:lnTo>
                  <a:pt x="66618" y="322558"/>
                </a:lnTo>
                <a:lnTo>
                  <a:pt x="89420" y="282451"/>
                </a:lnTo>
                <a:lnTo>
                  <a:pt x="115156" y="244355"/>
                </a:lnTo>
                <a:lnTo>
                  <a:pt x="143670" y="208424"/>
                </a:lnTo>
                <a:lnTo>
                  <a:pt x="174811" y="174811"/>
                </a:lnTo>
                <a:lnTo>
                  <a:pt x="208424" y="143670"/>
                </a:lnTo>
                <a:lnTo>
                  <a:pt x="244355" y="115156"/>
                </a:lnTo>
                <a:lnTo>
                  <a:pt x="282451" y="89420"/>
                </a:lnTo>
                <a:lnTo>
                  <a:pt x="322558" y="66618"/>
                </a:lnTo>
                <a:lnTo>
                  <a:pt x="364524" y="46903"/>
                </a:lnTo>
                <a:lnTo>
                  <a:pt x="408193" y="30427"/>
                </a:lnTo>
                <a:lnTo>
                  <a:pt x="453413" y="17345"/>
                </a:lnTo>
                <a:lnTo>
                  <a:pt x="500030" y="7811"/>
                </a:lnTo>
                <a:lnTo>
                  <a:pt x="547890" y="1978"/>
                </a:lnTo>
                <a:lnTo>
                  <a:pt x="596840" y="0"/>
                </a:lnTo>
                <a:close/>
              </a:path>
            </a:pathLst>
          </a:custGeom>
          <a:solidFill>
            <a:srgbClr val="6339E6"/>
          </a:solidFill>
          <a:ln w="62825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" name="Google Shape;285;p27">
            <a:extLst>
              <a:ext uri="{FF2B5EF4-FFF2-40B4-BE49-F238E27FC236}">
                <a16:creationId xmlns:a16="http://schemas.microsoft.com/office/drawing/2014/main" id="{A56EDDC8-2624-40AA-9F57-09A5980BBE59}"/>
              </a:ext>
            </a:extLst>
          </p:cNvPr>
          <p:cNvSpPr txBox="1"/>
          <p:nvPr/>
        </p:nvSpPr>
        <p:spPr>
          <a:xfrm>
            <a:off x="1436925" y="3909339"/>
            <a:ext cx="3981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100" dirty="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2</a:t>
            </a:r>
            <a:endParaRPr sz="4100" dirty="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8" name="Google Shape;286;p27">
            <a:extLst>
              <a:ext uri="{FF2B5EF4-FFF2-40B4-BE49-F238E27FC236}">
                <a16:creationId xmlns:a16="http://schemas.microsoft.com/office/drawing/2014/main" id="{61EDBF5A-29F9-4C94-8CD3-8937E8DFAF9B}"/>
              </a:ext>
            </a:extLst>
          </p:cNvPr>
          <p:cNvSpPr/>
          <p:nvPr/>
        </p:nvSpPr>
        <p:spPr>
          <a:xfrm>
            <a:off x="1182898" y="1925834"/>
            <a:ext cx="984885" cy="984884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solidFill>
            <a:schemeClr val="lt1"/>
          </a:solidFill>
          <a:ln w="62825" cap="flat" cmpd="sng">
            <a:solidFill>
              <a:srgbClr val="D0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" name="Google Shape;288;p27">
            <a:extLst>
              <a:ext uri="{FF2B5EF4-FFF2-40B4-BE49-F238E27FC236}">
                <a16:creationId xmlns:a16="http://schemas.microsoft.com/office/drawing/2014/main" id="{4A45B028-2702-43AD-908B-696B433C7FDC}"/>
              </a:ext>
            </a:extLst>
          </p:cNvPr>
          <p:cNvSpPr txBox="1"/>
          <p:nvPr/>
        </p:nvSpPr>
        <p:spPr>
          <a:xfrm>
            <a:off x="1556257" y="2155084"/>
            <a:ext cx="2769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300" dirty="0">
                <a:solidFill>
                  <a:schemeClr val="bg1">
                    <a:lumMod val="65000"/>
                  </a:schemeClr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</a:t>
            </a:r>
            <a:endParaRPr sz="3300" dirty="0">
              <a:solidFill>
                <a:schemeClr val="bg1">
                  <a:lumMod val="65000"/>
                </a:schemeClr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1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41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41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41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41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Инициация и планирование проекта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640" name="Google Shape;640;p41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641" name="Google Shape;641;p41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2" name="Google Shape;642;p41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3" name="Google Shape;643;p41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4" name="Google Shape;644;p41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5" name="Google Shape;645;p41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6" name="Google Shape;646;p41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7" name="Google Shape;647;p41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8" name="Google Shape;648;p41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9" name="Google Shape;649;p41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0" name="Google Shape;650;p41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1" name="Google Shape;651;p41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2" name="Google Shape;652;p41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3" name="Google Shape;653;p41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F4849B9-FE06-42E0-A942-5FC478363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205" y="8705941"/>
            <a:ext cx="5124347" cy="1030500"/>
          </a:xfrm>
        </p:spPr>
        <p:txBody>
          <a:bodyPr/>
          <a:lstStyle/>
          <a:p>
            <a:pPr algn="ctr"/>
            <a:r>
              <a:rPr lang="ru-RU" sz="3600" dirty="0"/>
              <a:t>Выездной корпоратив - маскарад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0AB706-FADC-4E0D-87BA-71F94384F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987" y="2503357"/>
            <a:ext cx="5124347" cy="568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298878B-F4EA-4F53-8592-D4218C5973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70" r="15190"/>
          <a:stretch/>
        </p:blipFill>
        <p:spPr bwMode="auto">
          <a:xfrm>
            <a:off x="7054443" y="2503358"/>
            <a:ext cx="5124347" cy="5681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Заголовок 2">
            <a:extLst>
              <a:ext uri="{FF2B5EF4-FFF2-40B4-BE49-F238E27FC236}">
                <a16:creationId xmlns:a16="http://schemas.microsoft.com/office/drawing/2014/main" id="{2CA7F766-3B14-4FC4-81DB-C1FA00C91C40}"/>
              </a:ext>
            </a:extLst>
          </p:cNvPr>
          <p:cNvSpPr txBox="1">
            <a:spLocks/>
          </p:cNvSpPr>
          <p:nvPr/>
        </p:nvSpPr>
        <p:spPr>
          <a:xfrm>
            <a:off x="7121135" y="8705941"/>
            <a:ext cx="5124347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600" b="1" i="0" u="none" strike="noStrike" cap="non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600" dirty="0"/>
              <a:t>Ремонт квартиры</a:t>
            </a:r>
          </a:p>
        </p:txBody>
      </p:sp>
      <p:sp>
        <p:nvSpPr>
          <p:cNvPr id="28" name="Заголовок 2">
            <a:extLst>
              <a:ext uri="{FF2B5EF4-FFF2-40B4-BE49-F238E27FC236}">
                <a16:creationId xmlns:a16="http://schemas.microsoft.com/office/drawing/2014/main" id="{57A5DC58-D1E0-4824-89AE-021BE4C3E801}"/>
              </a:ext>
            </a:extLst>
          </p:cNvPr>
          <p:cNvSpPr txBox="1">
            <a:spLocks/>
          </p:cNvSpPr>
          <p:nvPr/>
        </p:nvSpPr>
        <p:spPr>
          <a:xfrm>
            <a:off x="12982966" y="8705941"/>
            <a:ext cx="5124347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600" b="1" i="0" u="none" strike="noStrike" cap="non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600" dirty="0"/>
              <a:t>Организация концерта АВВА в России</a:t>
            </a:r>
          </a:p>
        </p:txBody>
      </p:sp>
      <p:pic>
        <p:nvPicPr>
          <p:cNvPr id="1032" name="Picture 8" descr="Презентация нового альбома">
            <a:extLst>
              <a:ext uri="{FF2B5EF4-FFF2-40B4-BE49-F238E27FC236}">
                <a16:creationId xmlns:a16="http://schemas.microsoft.com/office/drawing/2014/main" id="{E4FDD25F-EFBD-4DFD-8866-10D82FC07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9899" y="2503358"/>
            <a:ext cx="5115328" cy="5681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083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>
            <a:extLst>
              <a:ext uri="{FF2B5EF4-FFF2-40B4-BE49-F238E27FC236}">
                <a16:creationId xmlns:a16="http://schemas.microsoft.com/office/drawing/2014/main" id="{6731B597-FF96-48FB-80D0-DAB2C94DB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775" y="0"/>
            <a:ext cx="8934450" cy="1172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6" name="Google Shape;966;p54"/>
          <p:cNvSpPr txBox="1">
            <a:spLocks noGrp="1"/>
          </p:cNvSpPr>
          <p:nvPr>
            <p:ph type="title"/>
          </p:nvPr>
        </p:nvSpPr>
        <p:spPr>
          <a:xfrm>
            <a:off x="737122" y="3170674"/>
            <a:ext cx="9811500" cy="19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7200" b="1" dirty="0"/>
              <a:t>Напишите 1-2 идеи, которые уносите сегодня с собой</a:t>
            </a:r>
          </a:p>
        </p:txBody>
      </p:sp>
      <p:sp>
        <p:nvSpPr>
          <p:cNvPr id="967" name="Google Shape;967;p54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54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54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54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54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Инициация и планирование проекта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973" name="Google Shape;973;p54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974" name="Google Shape;974;p54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5" name="Google Shape;975;p54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6" name="Google Shape;976;p54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7" name="Google Shape;977;p54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8" name="Google Shape;978;p54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9" name="Google Shape;979;p54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0" name="Google Shape;980;p54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1" name="Google Shape;981;p54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2" name="Google Shape;982;p54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3" name="Google Shape;983;p54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4" name="Google Shape;984;p54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5" name="Google Shape;985;p54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6" name="Google Shape;986;p54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1508023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54"/>
          <p:cNvSpPr txBox="1">
            <a:spLocks noGrp="1"/>
          </p:cNvSpPr>
          <p:nvPr>
            <p:ph type="title"/>
          </p:nvPr>
        </p:nvSpPr>
        <p:spPr>
          <a:xfrm>
            <a:off x="1047088" y="2338466"/>
            <a:ext cx="9811500" cy="393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6000" b="1" dirty="0"/>
              <a:t>На следующем уроке мы рассмотрим:</a:t>
            </a:r>
            <a:br>
              <a:rPr lang="ru-RU" sz="6000" b="1" dirty="0"/>
            </a:br>
            <a:br>
              <a:rPr lang="ru-RU" sz="6000" b="1" dirty="0"/>
            </a:br>
            <a:r>
              <a:rPr lang="ru-RU" sz="3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1. Оценка трудоемкости работ</a:t>
            </a:r>
            <a:br>
              <a:rPr lang="ru-RU" sz="3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</a:br>
            <a:r>
              <a:rPr lang="ru-RU" sz="3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2. Методологии приоритезации работ</a:t>
            </a:r>
            <a:br>
              <a:rPr lang="ru-RU" sz="6000" b="1" dirty="0"/>
            </a:br>
            <a:endParaRPr sz="6000"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67" name="Google Shape;967;p54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54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54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54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1" name="Google Shape;97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75399" y="2951088"/>
            <a:ext cx="7480984" cy="5826268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54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Инициация и планирование проекта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973" name="Google Shape;973;p54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974" name="Google Shape;974;p54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5" name="Google Shape;975;p54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6" name="Google Shape;976;p54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7" name="Google Shape;977;p54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8" name="Google Shape;978;p54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9" name="Google Shape;979;p54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0" name="Google Shape;980;p54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1" name="Google Shape;981;p54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2" name="Google Shape;982;p54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3" name="Google Shape;983;p54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4" name="Google Shape;984;p54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5" name="Google Shape;985;p54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6" name="Google Shape;986;p54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54"/>
          <p:cNvSpPr txBox="1">
            <a:spLocks noGrp="1"/>
          </p:cNvSpPr>
          <p:nvPr>
            <p:ph type="title"/>
          </p:nvPr>
        </p:nvSpPr>
        <p:spPr>
          <a:xfrm>
            <a:off x="1047088" y="4302050"/>
            <a:ext cx="9811500" cy="19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9900" b="1"/>
              <a:t>Домашнее задание</a:t>
            </a:r>
            <a:endParaRPr sz="9900"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67" name="Google Shape;967;p54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54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54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54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1" name="Google Shape;97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75399" y="2951088"/>
            <a:ext cx="7480984" cy="5826268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54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Инициация и планирование проекта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973" name="Google Shape;973;p54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974" name="Google Shape;974;p54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5" name="Google Shape;975;p54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6" name="Google Shape;976;p54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7" name="Google Shape;977;p54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8" name="Google Shape;978;p54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9" name="Google Shape;979;p54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0" name="Google Shape;980;p54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1" name="Google Shape;981;p54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2" name="Google Shape;982;p54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3" name="Google Shape;983;p54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4" name="Google Shape;984;p54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5" name="Google Shape;985;p54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6" name="Google Shape;986;p54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1022922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56"/>
          <p:cNvSpPr txBox="1"/>
          <p:nvPr/>
        </p:nvSpPr>
        <p:spPr>
          <a:xfrm>
            <a:off x="1047100" y="4183700"/>
            <a:ext cx="18291000" cy="1600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905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</a:pPr>
            <a:r>
              <a:rPr lang="ru-RU" sz="4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Сформировать </a:t>
            </a:r>
            <a:r>
              <a:rPr lang="ru-RU" sz="40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Scope</a:t>
            </a:r>
            <a:r>
              <a:rPr lang="ru-RU" sz="4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по вашему проекту, используя WBS или Impact </a:t>
            </a:r>
            <a:r>
              <a:rPr lang="ru-RU" sz="40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mapping</a:t>
            </a:r>
            <a:r>
              <a:rPr lang="ru-RU" sz="4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 </a:t>
            </a:r>
            <a:endParaRPr sz="33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02" name="Google Shape;1002;p56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56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56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56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6" name="Google Shape;1006;p56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1007" name="Google Shape;1007;p56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08" name="Google Shape;1008;p56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09" name="Google Shape;1009;p56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0" name="Google Shape;1010;p56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1" name="Google Shape;1011;p56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2" name="Google Shape;1012;p56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3" name="Google Shape;1013;p56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4" name="Google Shape;1014;p56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5" name="Google Shape;1015;p56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6" name="Google Shape;1016;p56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7" name="Google Shape;1017;p56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8" name="Google Shape;1018;p56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9" name="Google Shape;1019;p56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020" name="Google Shape;1020;p56"/>
          <p:cNvSpPr txBox="1">
            <a:spLocks noGrp="1"/>
          </p:cNvSpPr>
          <p:nvPr>
            <p:ph type="title"/>
          </p:nvPr>
        </p:nvSpPr>
        <p:spPr>
          <a:xfrm>
            <a:off x="1047100" y="2210010"/>
            <a:ext cx="15005400" cy="19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66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Домашнее задание</a:t>
            </a:r>
            <a:endParaRPr sz="66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021" name="Google Shape;1021;p56"/>
          <p:cNvSpPr/>
          <p:nvPr/>
        </p:nvSpPr>
        <p:spPr>
          <a:xfrm>
            <a:off x="1946657" y="7243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Инициация и планирование проекта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54"/>
          <p:cNvSpPr txBox="1">
            <a:spLocks noGrp="1"/>
          </p:cNvSpPr>
          <p:nvPr>
            <p:ph type="title"/>
          </p:nvPr>
        </p:nvSpPr>
        <p:spPr>
          <a:xfrm>
            <a:off x="1047088" y="2166821"/>
            <a:ext cx="9811500" cy="562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9900" b="1" dirty="0"/>
              <a:t>Разберем Домашнее задание</a:t>
            </a:r>
            <a:endParaRPr sz="9900"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67" name="Google Shape;967;p54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54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54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54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1" name="Google Shape;97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27457" y="2636294"/>
            <a:ext cx="7480984" cy="5826268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54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Инициация и планирование проекта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973" name="Google Shape;973;p54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974" name="Google Shape;974;p54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5" name="Google Shape;975;p54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6" name="Google Shape;976;p54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7" name="Google Shape;977;p54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8" name="Google Shape;978;p54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9" name="Google Shape;979;p54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0" name="Google Shape;980;p54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1" name="Google Shape;981;p54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2" name="Google Shape;982;p54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3" name="Google Shape;983;p54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4" name="Google Shape;984;p54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5" name="Google Shape;985;p54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6" name="Google Shape;986;p54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3" name="Google Shape;1001;p56">
            <a:extLst>
              <a:ext uri="{FF2B5EF4-FFF2-40B4-BE49-F238E27FC236}">
                <a16:creationId xmlns:a16="http://schemas.microsoft.com/office/drawing/2014/main" id="{E98BD262-2B25-4390-ACAA-FE9F81CE4B81}"/>
              </a:ext>
            </a:extLst>
          </p:cNvPr>
          <p:cNvSpPr txBox="1"/>
          <p:nvPr/>
        </p:nvSpPr>
        <p:spPr>
          <a:xfrm>
            <a:off x="1047088" y="7205503"/>
            <a:ext cx="10615567" cy="2166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38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BM Plex Sans"/>
              <a:buAutoNum type="arabicPeriod"/>
            </a:pPr>
            <a:r>
              <a:rPr lang="ru-RU" sz="28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Сформировать </a:t>
            </a:r>
            <a:r>
              <a:rPr lang="ru-RU" sz="28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верхнеуровневый</a:t>
            </a:r>
            <a:r>
              <a:rPr lang="ru-RU" sz="28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28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Scope</a:t>
            </a:r>
            <a:r>
              <a:rPr lang="ru-RU" sz="28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по вашему проекту (задачи, сроки, команда, стейкхолдеры, предварительный бюджет).</a:t>
            </a:r>
            <a:endParaRPr sz="28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905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</a:pPr>
            <a:r>
              <a:rPr lang="ru-RU" sz="28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2. Составить </a:t>
            </a:r>
            <a:r>
              <a:rPr lang="ru-RU" sz="28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Heat</a:t>
            </a:r>
            <a:r>
              <a:rPr lang="ru-RU" sz="28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28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map</a:t>
            </a:r>
            <a:r>
              <a:rPr lang="ru-RU" sz="28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\Star </a:t>
            </a:r>
            <a:r>
              <a:rPr lang="ru-RU" sz="28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map</a:t>
            </a:r>
            <a:r>
              <a:rPr lang="ru-RU" sz="28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проекта и проанализировать.</a:t>
            </a:r>
            <a:endParaRPr sz="280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435668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8"/>
          <p:cNvSpPr txBox="1">
            <a:spLocks noGrp="1"/>
          </p:cNvSpPr>
          <p:nvPr>
            <p:ph type="title"/>
          </p:nvPr>
        </p:nvSpPr>
        <p:spPr>
          <a:xfrm>
            <a:off x="1047100" y="2335796"/>
            <a:ext cx="9258900" cy="10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6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 урока на сегодня</a:t>
            </a:r>
            <a:endParaRPr sz="60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508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60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9" name="Google Shape;309;p28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8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8"/>
          <p:cNvSpPr txBox="1"/>
          <p:nvPr/>
        </p:nvSpPr>
        <p:spPr>
          <a:xfrm>
            <a:off x="1047100" y="4291625"/>
            <a:ext cx="11934382" cy="58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AutoNum type="arabicPeriod"/>
            </a:pPr>
            <a:r>
              <a:rPr lang="ru-RU" sz="32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Фаза проекта </a:t>
            </a:r>
            <a:r>
              <a:rPr lang="ru-RU" sz="32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Планирование</a:t>
            </a:r>
            <a:r>
              <a:rPr lang="ru-RU" sz="32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определение, описание, артефакты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AutoNum type="arabicPeriod"/>
            </a:pPr>
            <a:r>
              <a:rPr lang="ru-RU" sz="32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</a:t>
            </a:r>
            <a:r>
              <a:rPr lang="ru-RU" sz="3200" b="1" i="0" u="none" strike="noStrike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story</a:t>
            </a:r>
            <a:r>
              <a:rPr lang="ru-RU" sz="32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что такое, как формируются, для чего нужны. 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AutoNum type="arabicPeriod"/>
            </a:pPr>
            <a:r>
              <a:rPr lang="ru-RU" sz="32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Разбор методик планирования на примере </a:t>
            </a:r>
            <a:r>
              <a:rPr lang="ru-RU" sz="32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учебного кейса</a:t>
            </a:r>
            <a:endParaRPr sz="2400" b="1" i="0" u="none" strike="noStrike" cap="none" dirty="0">
              <a:solidFill>
                <a:schemeClr val="tx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14" name="Google Shape;3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4595" y="3374096"/>
            <a:ext cx="6111142" cy="5816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5" name="Google Shape;315;p28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316" name="Google Shape;316;p28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7" name="Google Shape;317;p28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8" name="Google Shape;318;p2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9" name="Google Shape;319;p28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0" name="Google Shape;320;p28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1" name="Google Shape;321;p28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2" name="Google Shape;322;p28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3" name="Google Shape;323;p2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4" name="Google Shape;324;p28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5" name="Google Shape;325;p28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6" name="Google Shape;326;p28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7" name="Google Shape;327;p28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8" name="Google Shape;328;p28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329" name="Google Shape;329;p28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Инициация и планирование проекта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1"/>
          <p:cNvSpPr txBox="1">
            <a:spLocks noGrp="1"/>
          </p:cNvSpPr>
          <p:nvPr>
            <p:ph type="title"/>
          </p:nvPr>
        </p:nvSpPr>
        <p:spPr>
          <a:xfrm>
            <a:off x="1047088" y="3596592"/>
            <a:ext cx="9258900" cy="19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6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Фаза проекта:</a:t>
            </a:r>
            <a:endParaRPr sz="6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508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9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</a:t>
            </a:r>
            <a:endParaRPr sz="99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34" name="Google Shape;634;p41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41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41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41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8" name="Google Shape;63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38017" y="3141025"/>
            <a:ext cx="6949361" cy="66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41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Инициация и планирование проекта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640" name="Google Shape;640;p41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641" name="Google Shape;641;p41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2" name="Google Shape;642;p41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3" name="Google Shape;643;p41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4" name="Google Shape;644;p41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5" name="Google Shape;645;p41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6" name="Google Shape;646;p41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7" name="Google Shape;647;p41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8" name="Google Shape;648;p41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9" name="Google Shape;649;p41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0" name="Google Shape;650;p41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1" name="Google Shape;651;p41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2" name="Google Shape;652;p41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3" name="Google Shape;653;p41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2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42"/>
          <p:cNvSpPr/>
          <p:nvPr/>
        </p:nvSpPr>
        <p:spPr>
          <a:xfrm>
            <a:off x="1350744" y="868334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42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42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42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Инициация и планирование проекта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663" name="Google Shape;663;p42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664" name="Google Shape;664;p42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65" name="Google Shape;665;p42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66" name="Google Shape;666;p42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67" name="Google Shape;667;p42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68" name="Google Shape;668;p42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69" name="Google Shape;669;p42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0" name="Google Shape;670;p42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1" name="Google Shape;671;p42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2" name="Google Shape;672;p42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3" name="Google Shape;673;p42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4" name="Google Shape;674;p42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5" name="Google Shape;675;p42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6" name="Google Shape;676;p42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677" name="Google Shape;677;p42"/>
          <p:cNvSpPr txBox="1"/>
          <p:nvPr/>
        </p:nvSpPr>
        <p:spPr>
          <a:xfrm>
            <a:off x="1047100" y="2242125"/>
            <a:ext cx="18005100" cy="77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ru-RU" sz="6600" b="1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Цель и задачи фазы Планирование</a:t>
            </a:r>
            <a:endParaRPr sz="6000" dirty="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endParaRPr sz="6000" dirty="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300" b="0" i="0" u="none" strike="noStrike" cap="none" dirty="0">
                <a:solidFill>
                  <a:srgbClr val="31313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(как фаза проекта) - это процессы, направленные на определение </a:t>
            </a:r>
            <a:r>
              <a:rPr lang="ru-RU" sz="3300" b="0" i="0" u="none" strike="noStrike" cap="none" dirty="0" err="1">
                <a:solidFill>
                  <a:srgbClr val="313131"/>
                </a:solidFill>
                <a:latin typeface="IBM Plex Sans"/>
                <a:ea typeface="IBM Plex Sans"/>
                <a:cs typeface="IBM Plex Sans"/>
                <a:sym typeface="IBM Plex Sans"/>
              </a:rPr>
              <a:t>scope</a:t>
            </a:r>
            <a:r>
              <a:rPr lang="ru-RU" sz="3300" b="0" i="0" u="none" strike="noStrike" cap="none" dirty="0">
                <a:solidFill>
                  <a:srgbClr val="31313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проекта, выявления целей и указания направления действий, должных привести проект к реализации заявленных целей.</a:t>
            </a:r>
            <a:endParaRPr sz="3300" b="0" i="0" u="none" strike="noStrike" cap="none" dirty="0">
              <a:solidFill>
                <a:srgbClr val="31313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 dirty="0">
              <a:solidFill>
                <a:srgbClr val="31313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300" u="sng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этапе планирования менеджер проекта: </a:t>
            </a:r>
            <a:endParaRPr sz="3300" u="sng" dirty="0">
              <a:solidFill>
                <a:schemeClr val="tx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438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3300"/>
              <a:buFont typeface="IBM Plex Sans"/>
              <a:buChar char="●"/>
            </a:pPr>
            <a:r>
              <a:rPr lang="ru-RU" sz="33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разбивает рабочий процесс на мелкие задачи</a:t>
            </a:r>
            <a:endParaRPr sz="3300" dirty="0">
              <a:solidFill>
                <a:schemeClr val="tx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438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3300"/>
              <a:buFont typeface="IBM Plex Sans"/>
              <a:buChar char="●"/>
            </a:pPr>
            <a:r>
              <a:rPr lang="ru-RU" sz="33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создает команду</a:t>
            </a:r>
            <a:endParaRPr sz="3300" dirty="0">
              <a:solidFill>
                <a:schemeClr val="tx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438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3300"/>
              <a:buFont typeface="IBM Plex Sans"/>
              <a:buChar char="●"/>
            </a:pPr>
            <a:r>
              <a:rPr lang="ru-RU" sz="33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распределяет роли</a:t>
            </a:r>
            <a:endParaRPr sz="3300" dirty="0">
              <a:solidFill>
                <a:schemeClr val="tx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438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3300"/>
              <a:buFont typeface="IBM Plex Sans"/>
              <a:buChar char="●"/>
            </a:pPr>
            <a:r>
              <a:rPr lang="ru-RU" sz="33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разрабатывает пошаговую последовательность выполнения задач</a:t>
            </a:r>
            <a:endParaRPr sz="3300" dirty="0">
              <a:solidFill>
                <a:schemeClr val="tx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438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3300"/>
              <a:buFont typeface="IBM Plex Sans"/>
              <a:buChar char="●"/>
            </a:pPr>
            <a:r>
              <a:rPr lang="ru-RU" sz="33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обозначает сроки</a:t>
            </a:r>
          </a:p>
          <a:p>
            <a:pPr marL="457200" lvl="0" indent="-438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3300"/>
              <a:buFont typeface="IBM Plex Sans"/>
              <a:buChar char="●"/>
            </a:pPr>
            <a:r>
              <a:rPr lang="ru-RU" sz="33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создает связку проекта с целями компании</a:t>
            </a:r>
            <a:endParaRPr sz="3300" dirty="0">
              <a:solidFill>
                <a:schemeClr val="tx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3300" dirty="0">
              <a:solidFill>
                <a:srgbClr val="31313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78" name="Google Shape;678;p42"/>
          <p:cNvSpPr/>
          <p:nvPr/>
        </p:nvSpPr>
        <p:spPr>
          <a:xfrm>
            <a:off x="1028800" y="10842625"/>
            <a:ext cx="17626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Scope </a:t>
            </a:r>
            <a:r>
              <a:rPr lang="ru-RU" sz="2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(с англ. Объем) — выявленная функциональность Продукта или список работ, необходимый для реализации Проекта.</a:t>
            </a:r>
            <a:endParaRPr sz="20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43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43"/>
          <p:cNvSpPr/>
          <p:nvPr/>
        </p:nvSpPr>
        <p:spPr>
          <a:xfrm>
            <a:off x="1350744" y="868334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43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43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43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Инициация и планирование проекта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688" name="Google Shape;688;p43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689" name="Google Shape;689;p43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0" name="Google Shape;690;p43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1" name="Google Shape;691;p43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2" name="Google Shape;692;p43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3" name="Google Shape;693;p43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4" name="Google Shape;694;p43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5" name="Google Shape;695;p43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6" name="Google Shape;696;p43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7" name="Google Shape;697;p43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8" name="Google Shape;698;p43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9" name="Google Shape;699;p43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0" name="Google Shape;700;p43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1" name="Google Shape;701;p43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702" name="Google Shape;702;p43"/>
          <p:cNvSpPr txBox="1"/>
          <p:nvPr/>
        </p:nvSpPr>
        <p:spPr>
          <a:xfrm>
            <a:off x="1047100" y="2184750"/>
            <a:ext cx="18547500" cy="19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Артефакты фазы </a:t>
            </a:r>
            <a:r>
              <a:rPr lang="ru-RU" sz="6600" b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Планирование. </a:t>
            </a:r>
            <a:r>
              <a:rPr lang="ru-RU" sz="600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Формирование и утверждение Scope проекта</a:t>
            </a:r>
            <a:endParaRPr sz="66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03" name="Google Shape;703;p43"/>
          <p:cNvSpPr txBox="1"/>
          <p:nvPr/>
        </p:nvSpPr>
        <p:spPr>
          <a:xfrm>
            <a:off x="1047100" y="4908563"/>
            <a:ext cx="17256300" cy="31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25" rIns="0" bIns="0" anchor="t" anchorCtr="0">
            <a:noAutofit/>
          </a:bodyPr>
          <a:lstStyle/>
          <a:p>
            <a:pPr marL="9144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"/>
              <a:buAutoNum type="arabicPeriod"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Перечень функциональных требований (BFR)</a:t>
            </a:r>
            <a:endParaRPr sz="3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"/>
              <a:buAutoNum type="arabicPeriod"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Перечень нефункциональных требований (NFR)</a:t>
            </a:r>
            <a:endParaRPr sz="3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"/>
              <a:buAutoNum type="arabicPeriod"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Список допущений, ограничений проекта</a:t>
            </a:r>
            <a:endParaRPr sz="3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"/>
              <a:buAutoNum type="arabicPeriod"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Критерии приемки продукта</a:t>
            </a:r>
            <a:endParaRPr sz="30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04" name="Google Shape;704;p43"/>
          <p:cNvSpPr/>
          <p:nvPr/>
        </p:nvSpPr>
        <p:spPr>
          <a:xfrm>
            <a:off x="1047100" y="9208275"/>
            <a:ext cx="17626500" cy="14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BFR</a:t>
            </a:r>
            <a:r>
              <a:rPr lang="ru-RU" sz="2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(англ. Business functional requirements) - бизнес функциональные требования продукта.</a:t>
            </a:r>
            <a:endParaRPr sz="20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NFR -</a:t>
            </a: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(англ. Non functional requirements) - нефункциональные требования</a:t>
            </a:r>
            <a:endParaRPr sz="28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0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05" name="Google Shape;705;p43"/>
          <p:cNvSpPr/>
          <p:nvPr/>
        </p:nvSpPr>
        <p:spPr>
          <a:xfrm>
            <a:off x="1047100" y="10700275"/>
            <a:ext cx="172563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Шаблоны/Примеры:</a:t>
            </a:r>
            <a:r>
              <a:rPr lang="ru-RU" sz="2500" b="1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2500" b="1" i="0" u="sng" strike="noStrike" cap="none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10"/>
              </a:rPr>
              <a:t>Чек-лист Проектного менеджера. Планирование проекта: формирование  утверждение Scope проекта</a:t>
            </a:r>
            <a:r>
              <a:rPr lang="ru-RU" sz="2500" b="1" i="0" u="sng" strike="noStrike" cap="none">
                <a:solidFill>
                  <a:schemeClr val="hlink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  <a:hlinkClick r:id="rId10"/>
              </a:rPr>
              <a:t> </a:t>
            </a:r>
            <a:endParaRPr sz="2500" b="0" i="0" u="none" strike="noStrike" cap="none">
              <a:solidFill>
                <a:srgbClr val="0000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44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44"/>
          <p:cNvSpPr/>
          <p:nvPr/>
        </p:nvSpPr>
        <p:spPr>
          <a:xfrm>
            <a:off x="1350744" y="868334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44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44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44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Инициация и планирование проекта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715" name="Google Shape;715;p44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716" name="Google Shape;716;p44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7" name="Google Shape;717;p44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8" name="Google Shape;718;p44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9" name="Google Shape;719;p44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0" name="Google Shape;720;p44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1" name="Google Shape;721;p44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2" name="Google Shape;722;p44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3" name="Google Shape;723;p44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4" name="Google Shape;724;p44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5" name="Google Shape;725;p44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6" name="Google Shape;726;p44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7" name="Google Shape;727;p44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8" name="Google Shape;728;p44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729" name="Google Shape;729;p44"/>
          <p:cNvSpPr txBox="1"/>
          <p:nvPr/>
        </p:nvSpPr>
        <p:spPr>
          <a:xfrm>
            <a:off x="1047088" y="3596592"/>
            <a:ext cx="9258900" cy="19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b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Общие определения:</a:t>
            </a:r>
            <a:endParaRPr sz="9900" b="1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508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900" b="1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Scope</a:t>
            </a:r>
            <a:endParaRPr sz="9900" b="1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508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100">
                <a:solidFill>
                  <a:srgbClr val="888888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Уровни проработки и формат требований</a:t>
            </a:r>
            <a:endParaRPr sz="4100">
              <a:solidFill>
                <a:srgbClr val="88888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30" name="Google Shape;730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127450" y="2320125"/>
            <a:ext cx="5648725" cy="832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5" name="Google Shape;715;p44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716" name="Google Shape;716;p44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7" name="Google Shape;717;p44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8" name="Google Shape;718;p44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9" name="Google Shape;719;p44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0" name="Google Shape;720;p44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1" name="Google Shape;721;p44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2" name="Google Shape;722;p44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3" name="Google Shape;723;p44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4" name="Google Shape;724;p44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5" name="Google Shape;725;p44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6" name="Google Shape;726;p44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7" name="Google Shape;727;p44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8" name="Google Shape;728;p44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729" name="Google Shape;729;p44"/>
          <p:cNvSpPr txBox="1"/>
          <p:nvPr/>
        </p:nvSpPr>
        <p:spPr>
          <a:xfrm>
            <a:off x="793149" y="2698230"/>
            <a:ext cx="12203323" cy="8724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just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 b="1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Вам не надо придумывать </a:t>
            </a:r>
            <a:r>
              <a:rPr lang="ru-RU" sz="5400" b="1" dirty="0" err="1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Scope</a:t>
            </a:r>
            <a:r>
              <a:rPr lang="ru-RU" sz="5400" b="1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самостоятельно!</a:t>
            </a:r>
          </a:p>
          <a:p>
            <a:pPr marL="12700" marR="5080" lvl="0" indent="0" algn="just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5400" b="1" dirty="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5080" lvl="0" indent="0" algn="just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 b="1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Ваша основная задача – найти нужных людей и хорошенько их расспросить. Вам все расскажут.</a:t>
            </a:r>
          </a:p>
          <a:p>
            <a:pPr marL="12700" marR="5080" lvl="0" indent="0" algn="just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5400" b="1" dirty="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5080" lvl="0" indent="0" algn="just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 b="1" dirty="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Просто запишите и структурируйте.</a:t>
            </a:r>
            <a:endParaRPr sz="5400" b="1" dirty="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9444B7B5-3CE2-4CB3-97A9-07C739B92A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9" r="5160"/>
          <a:stretch/>
        </p:blipFill>
        <p:spPr bwMode="auto">
          <a:xfrm>
            <a:off x="14014750" y="1935664"/>
            <a:ext cx="6097209" cy="979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BC44787-2C21-44BF-85D3-E5F5B96FAC37}"/>
              </a:ext>
            </a:extLst>
          </p:cNvPr>
          <p:cNvSpPr/>
          <p:nvPr/>
        </p:nvSpPr>
        <p:spPr>
          <a:xfrm>
            <a:off x="14014750" y="0"/>
            <a:ext cx="6089350" cy="193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/>
              <a:t>Советы от </a:t>
            </a:r>
            <a:r>
              <a:rPr lang="ru-RU" sz="4800" dirty="0" err="1"/>
              <a:t>КЭПа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8167457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0.19.0.2005"/>
  <p:tag name="SLIDO_PRESENTATION_ID" val="00000000-0000-0000-0000-000000000000"/>
  <p:tag name="SLIDO_EVENT_UUID" val="699e7fd1-c322-4d41-be63-1159daa6c5eb"/>
  <p:tag name="SLIDO_EVENT_SECTION_UUID" val="568eabef-5309-4d4d-8a6b-5a3fbf880b03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B2C3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1064</TotalTime>
  <Words>1188</Words>
  <Application>Microsoft Office PowerPoint</Application>
  <PresentationFormat>Произвольный</PresentationFormat>
  <Paragraphs>181</Paragraphs>
  <Slides>24</Slides>
  <Notes>24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24</vt:i4>
      </vt:variant>
    </vt:vector>
  </HeadingPairs>
  <TitlesOfParts>
    <vt:vector size="33" baseType="lpstr">
      <vt:lpstr>IBM Plex Sans Medium</vt:lpstr>
      <vt:lpstr>Calibri</vt:lpstr>
      <vt:lpstr>IBM Plex Sans</vt:lpstr>
      <vt:lpstr>Roboto</vt:lpstr>
      <vt:lpstr>IBM Plex Sans SemiBold</vt:lpstr>
      <vt:lpstr>Arial</vt:lpstr>
      <vt:lpstr>Office Theme</vt:lpstr>
      <vt:lpstr>Office Theme</vt:lpstr>
      <vt:lpstr>Office Theme</vt:lpstr>
      <vt:lpstr>Урок №2 Планирование проекта</vt:lpstr>
      <vt:lpstr>Инициация проекта</vt:lpstr>
      <vt:lpstr>Разберем Домашнее задание</vt:lpstr>
      <vt:lpstr>План урока на сегодня </vt:lpstr>
      <vt:lpstr>Фаза проекта: Планирование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Поиграем!    30 мин</vt:lpstr>
      <vt:lpstr>Планируем событие</vt:lpstr>
      <vt:lpstr>Выездной корпоратив - маскарад</vt:lpstr>
      <vt:lpstr>Напишите 1-2 идеи, которые уносите сегодня с собой</vt:lpstr>
      <vt:lpstr>На следующем уроке мы рассмотрим:  1. Оценка трудоемкости работ 2. Методологии приоритезации работ </vt:lpstr>
      <vt:lpstr>Домашнее задание</vt:lpstr>
      <vt:lpstr>Домашнее задание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Инициация и планирование проекта</dc:title>
  <cp:lastModifiedBy>Nadezhda Kozlova</cp:lastModifiedBy>
  <cp:revision>42</cp:revision>
  <dcterms:modified xsi:type="dcterms:W3CDTF">2021-11-29T19:11:18Z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0.19.0.2005</vt:lpwstr>
  </property>
</Properties>
</file>